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 id="2147483699" r:id="rId2"/>
  </p:sldMasterIdLst>
  <p:notesMasterIdLst>
    <p:notesMasterId r:id="rId23"/>
  </p:notesMasterIdLst>
  <p:sldIdLst>
    <p:sldId id="268" r:id="rId3"/>
    <p:sldId id="270" r:id="rId4"/>
    <p:sldId id="302" r:id="rId5"/>
    <p:sldId id="291" r:id="rId6"/>
    <p:sldId id="292" r:id="rId7"/>
    <p:sldId id="294" r:id="rId8"/>
    <p:sldId id="296" r:id="rId9"/>
    <p:sldId id="297" r:id="rId10"/>
    <p:sldId id="298" r:id="rId11"/>
    <p:sldId id="299" r:id="rId12"/>
    <p:sldId id="301" r:id="rId13"/>
    <p:sldId id="300" r:id="rId14"/>
    <p:sldId id="303" r:id="rId15"/>
    <p:sldId id="305" r:id="rId16"/>
    <p:sldId id="290" r:id="rId17"/>
    <p:sldId id="312" r:id="rId18"/>
    <p:sldId id="332" r:id="rId19"/>
    <p:sldId id="336" r:id="rId20"/>
    <p:sldId id="337" r:id="rId21"/>
    <p:sldId id="338"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880" userDrawn="1">
          <p15:clr>
            <a:srgbClr val="A4A3A4"/>
          </p15:clr>
        </p15:guide>
        <p15:guide id="3"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3131"/>
    <a:srgbClr val="99BFDC"/>
    <a:srgbClr val="005C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ittlere Formatvorlag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E171933-4619-4E11-9A3F-F7608DF75F80}" styleName="Mittlere Formatvorlage 1 - Akz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ittlere Formatvorlage 1 - Akz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ittlere Formatvorlage 1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75DCB02-9BB8-47FD-8907-85C794F793BA}" styleName="Designformatvorlage 1 - Akz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7" autoAdjust="0"/>
    <p:restoredTop sz="94718" autoAdjust="0"/>
  </p:normalViewPr>
  <p:slideViewPr>
    <p:cSldViewPr showGuides="1">
      <p:cViewPr varScale="1">
        <p:scale>
          <a:sx n="127" d="100"/>
          <a:sy n="127" d="100"/>
        </p:scale>
        <p:origin x="1200" y="120"/>
      </p:cViewPr>
      <p:guideLst>
        <p:guide pos="288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59A86B-9331-47F8-9CB8-30AFD1F6D4A5}" type="datetimeFigureOut">
              <a:rPr lang="de-DE" smtClean="0"/>
              <a:t>30.01.2023</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7DFC0B-81FF-47CA-B58A-4F5611807459}" type="slidenum">
              <a:rPr lang="de-DE" smtClean="0"/>
              <a:t>‹Nr.›</a:t>
            </a:fld>
            <a:endParaRPr lang="de-DE"/>
          </a:p>
        </p:txBody>
      </p:sp>
    </p:spTree>
    <p:extLst>
      <p:ext uri="{BB962C8B-B14F-4D97-AF65-F5344CB8AC3E}">
        <p14:creationId xmlns:p14="http://schemas.microsoft.com/office/powerpoint/2010/main" val="278019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VG - Deckblatt">
    <p:spTree>
      <p:nvGrpSpPr>
        <p:cNvPr id="1" name=""/>
        <p:cNvGrpSpPr/>
        <p:nvPr/>
      </p:nvGrpSpPr>
      <p:grpSpPr>
        <a:xfrm>
          <a:off x="0" y="0"/>
          <a:ext cx="0" cy="0"/>
          <a:chOff x="0" y="0"/>
          <a:chExt cx="0" cy="0"/>
        </a:xfrm>
      </p:grpSpPr>
      <p:graphicFrame>
        <p:nvGraphicFramePr>
          <p:cNvPr id="12" name="Tabelle 11"/>
          <p:cNvGraphicFramePr>
            <a:graphicFrameLocks noGrp="1"/>
          </p:cNvGraphicFramePr>
          <p:nvPr userDrawn="1">
            <p:extLst>
              <p:ext uri="{D42A27DB-BD31-4B8C-83A1-F6EECF244321}">
                <p14:modId xmlns:p14="http://schemas.microsoft.com/office/powerpoint/2010/main" val="2831125397"/>
              </p:ext>
            </p:extLst>
          </p:nvPr>
        </p:nvGraphicFramePr>
        <p:xfrm>
          <a:off x="1" y="478025"/>
          <a:ext cx="4573796" cy="2631323"/>
        </p:xfrm>
        <a:graphic>
          <a:graphicData uri="http://schemas.openxmlformats.org/drawingml/2006/table">
            <a:tbl>
              <a:tblPr firstRow="1">
                <a:tableStyleId>{69012ECD-51FC-41F1-AA8D-1B2483CD663E}</a:tableStyleId>
              </a:tblPr>
              <a:tblGrid>
                <a:gridCol w="4573796">
                  <a:extLst>
                    <a:ext uri="{9D8B030D-6E8A-4147-A177-3AD203B41FA5}">
                      <a16:colId xmlns:a16="http://schemas.microsoft.com/office/drawing/2014/main" val="3480774112"/>
                    </a:ext>
                  </a:extLst>
                </a:gridCol>
              </a:tblGrid>
              <a:tr h="2631323">
                <a:tc>
                  <a:txBody>
                    <a:bodyPr/>
                    <a:lstStyle/>
                    <a:p>
                      <a:endParaRPr lang="de-DE" dirty="0"/>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005CA9"/>
                    </a:solidFill>
                  </a:tcPr>
                </a:tc>
                <a:extLst>
                  <a:ext uri="{0D108BD9-81ED-4DB2-BD59-A6C34878D82A}">
                    <a16:rowId xmlns:a16="http://schemas.microsoft.com/office/drawing/2014/main" val="3087022045"/>
                  </a:ext>
                </a:extLst>
              </a:tr>
            </a:tbl>
          </a:graphicData>
        </a:graphic>
      </p:graphicFrame>
      <p:sp>
        <p:nvSpPr>
          <p:cNvPr id="4" name="Titel 3"/>
          <p:cNvSpPr>
            <a:spLocks noGrp="1"/>
          </p:cNvSpPr>
          <p:nvPr>
            <p:ph type="title" hasCustomPrompt="1"/>
          </p:nvPr>
        </p:nvSpPr>
        <p:spPr>
          <a:xfrm>
            <a:off x="214759" y="624710"/>
            <a:ext cx="4141341" cy="825489"/>
          </a:xfrm>
          <a:prstGeom prst="rect">
            <a:avLst/>
          </a:prstGeom>
        </p:spPr>
        <p:txBody>
          <a:bodyPr anchor="b"/>
          <a:lstStyle>
            <a:lvl1pPr>
              <a:lnSpc>
                <a:spcPts val="3200"/>
              </a:lnSpc>
              <a:defRPr sz="3000" b="1">
                <a:solidFill>
                  <a:schemeClr val="bg1"/>
                </a:solidFill>
                <a:latin typeface="+mn-lt"/>
              </a:defRPr>
            </a:lvl1pPr>
          </a:lstStyle>
          <a:p>
            <a:r>
              <a:rPr lang="de-DE" dirty="0"/>
              <a:t>Titel durch</a:t>
            </a:r>
            <a:br>
              <a:rPr lang="de-DE" dirty="0"/>
            </a:br>
            <a:r>
              <a:rPr lang="de-DE" dirty="0"/>
              <a:t>Klicken bearbeiten</a:t>
            </a:r>
          </a:p>
        </p:txBody>
      </p:sp>
      <p:sp>
        <p:nvSpPr>
          <p:cNvPr id="8" name="Textplatzhalter 7"/>
          <p:cNvSpPr>
            <a:spLocks noGrp="1"/>
          </p:cNvSpPr>
          <p:nvPr>
            <p:ph type="body" sz="quarter" idx="12" hasCustomPrompt="1"/>
          </p:nvPr>
        </p:nvSpPr>
        <p:spPr>
          <a:xfrm>
            <a:off x="214759" y="1595059"/>
            <a:ext cx="4141341" cy="1365889"/>
          </a:xfrm>
          <a:prstGeom prst="rect">
            <a:avLst/>
          </a:prstGeom>
        </p:spPr>
        <p:txBody>
          <a:bodyPr/>
          <a:lstStyle>
            <a:lvl1pPr marL="0" indent="0">
              <a:lnSpc>
                <a:spcPts val="2600"/>
              </a:lnSpc>
              <a:spcBef>
                <a:spcPts val="0"/>
              </a:spcBef>
              <a:buNone/>
              <a:defRPr sz="2400" i="1">
                <a:solidFill>
                  <a:schemeClr val="bg1"/>
                </a:solidFill>
                <a:latin typeface="+mn-lt"/>
              </a:defRPr>
            </a:lvl1pPr>
            <a:lvl2pPr marL="457200" indent="0">
              <a:lnSpc>
                <a:spcPts val="2600"/>
              </a:lnSpc>
              <a:buNone/>
              <a:defRPr/>
            </a:lvl2pPr>
            <a:lvl3pPr marL="914400" indent="0">
              <a:buNone/>
              <a:defRPr/>
            </a:lvl3pPr>
          </a:lstStyle>
          <a:p>
            <a:pPr lvl="0"/>
            <a:r>
              <a:rPr lang="de-DE" dirty="0"/>
              <a:t>Untertitel durch Klicken bearbeiten</a:t>
            </a:r>
            <a:br>
              <a:rPr lang="de-DE" dirty="0"/>
            </a:br>
            <a:endParaRPr lang="de-DE" dirty="0"/>
          </a:p>
        </p:txBody>
      </p:sp>
      <p:cxnSp>
        <p:nvCxnSpPr>
          <p:cNvPr id="9" name="Gerader Verbinder 8"/>
          <p:cNvCxnSpPr>
            <a:cxnSpLocks/>
          </p:cNvCxnSpPr>
          <p:nvPr userDrawn="1"/>
        </p:nvCxnSpPr>
        <p:spPr>
          <a:xfrm>
            <a:off x="287337" y="1503562"/>
            <a:ext cx="2829600" cy="0"/>
          </a:xfrm>
          <a:prstGeom prst="line">
            <a:avLst/>
          </a:prstGeom>
          <a:ln w="76200">
            <a:solidFill>
              <a:schemeClr val="bg1"/>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5823837"/>
      </p:ext>
    </p:extLst>
  </p:cSld>
  <p:clrMapOvr>
    <a:masterClrMapping/>
  </p:clrMapOvr>
  <p:extLst>
    <p:ext uri="{DCECCB84-F9BA-43D5-87BE-67443E8EF086}">
      <p15:sldGuideLst xmlns:p15="http://schemas.microsoft.com/office/powerpoint/2012/main">
        <p15:guide id="1" orient="horz" pos="300" userDrawn="1">
          <p15:clr>
            <a:srgbClr val="FBAE40"/>
          </p15:clr>
        </p15:guide>
        <p15:guide id="2" orient="horz" pos="1956" userDrawn="1">
          <p15:clr>
            <a:srgbClr val="FBAE40"/>
          </p15:clr>
        </p15:guide>
        <p15:guide id="4" pos="2744" userDrawn="1">
          <p15:clr>
            <a:srgbClr val="A4A3A4"/>
          </p15:clr>
        </p15:guide>
        <p15:guide id="5" orient="horz" pos="1865" userDrawn="1">
          <p15:clr>
            <a:srgbClr val="A4A3A4"/>
          </p15:clr>
        </p15:guide>
        <p15:guide id="6" orient="horz" pos="391" userDrawn="1">
          <p15:clr>
            <a:srgbClr val="A4A3A4"/>
          </p15:clr>
        </p15:guide>
        <p15:guide id="7" orient="horz" pos="1003" userDrawn="1">
          <p15:clr>
            <a:srgbClr val="A4A3A4"/>
          </p15:clr>
        </p15:guide>
        <p15:guide id="8" orient="horz" pos="913" userDrawn="1">
          <p15:clr>
            <a:srgbClr val="A4A3A4"/>
          </p15:clr>
        </p15:guide>
        <p15:guide id="9" pos="136" userDrawn="1">
          <p15:clr>
            <a:srgbClr val="A4A3A4"/>
          </p15:clr>
        </p15:guide>
        <p15:guide id="10"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EVG-2 Spaltig">
    <p:spTree>
      <p:nvGrpSpPr>
        <p:cNvPr id="1" name=""/>
        <p:cNvGrpSpPr/>
        <p:nvPr/>
      </p:nvGrpSpPr>
      <p:grpSpPr>
        <a:xfrm>
          <a:off x="0" y="0"/>
          <a:ext cx="0" cy="0"/>
          <a:chOff x="0" y="0"/>
          <a:chExt cx="0" cy="0"/>
        </a:xfrm>
      </p:grpSpPr>
      <p:sp>
        <p:nvSpPr>
          <p:cNvPr id="8" name="Inhaltsplatzhalter 2"/>
          <p:cNvSpPr>
            <a:spLocks noGrp="1"/>
          </p:cNvSpPr>
          <p:nvPr>
            <p:ph idx="15"/>
          </p:nvPr>
        </p:nvSpPr>
        <p:spPr>
          <a:xfrm>
            <a:off x="215901" y="2457450"/>
            <a:ext cx="8712199" cy="3311525"/>
          </a:xfrm>
          <a:prstGeom prst="rect">
            <a:avLst/>
          </a:prstGeom>
        </p:spPr>
        <p:txBody>
          <a:bodyPr numCol="2"/>
          <a:lstStyle>
            <a:lvl1pPr>
              <a:defRPr sz="1400"/>
            </a:lvl1pPr>
            <a:lvl2pPr marL="457200" marR="0"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lvl2pPr>
            <a:lvl3pPr>
              <a:defRPr sz="1400"/>
            </a:lvl3pPr>
            <a:lvl4pPr>
              <a:defRPr sz="1200"/>
            </a:lvl4pPr>
            <a:lvl5pPr>
              <a:defRPr sz="12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3" name="Textplatzhalter 3"/>
          <p:cNvSpPr>
            <a:spLocks noGrp="1"/>
          </p:cNvSpPr>
          <p:nvPr>
            <p:ph type="body" sz="quarter" idx="16" hasCustomPrompt="1"/>
          </p:nvPr>
        </p:nvSpPr>
        <p:spPr>
          <a:xfrm>
            <a:off x="215900" y="1665289"/>
            <a:ext cx="8712200" cy="684211"/>
          </a:xfrm>
        </p:spPr>
        <p:txBody>
          <a:bodyPr/>
          <a:lstStyle>
            <a:lvl1pPr>
              <a:defRPr sz="1400" b="1"/>
            </a:lvl1pPr>
          </a:lstStyle>
          <a:p>
            <a:r>
              <a:rPr lang="de-DE" dirty="0"/>
              <a:t>Überschrift 3 durch Klicken bearbeiten</a:t>
            </a:r>
          </a:p>
        </p:txBody>
      </p:sp>
      <p:sp>
        <p:nvSpPr>
          <p:cNvPr id="9" name="Titel 5">
            <a:extLst>
              <a:ext uri="{FF2B5EF4-FFF2-40B4-BE49-F238E27FC236}">
                <a16:creationId xmlns:a16="http://schemas.microsoft.com/office/drawing/2014/main" id="{B4DA7BD4-A9F4-4B4D-9876-5D0EE32606F9}"/>
              </a:ext>
            </a:extLst>
          </p:cNvPr>
          <p:cNvSpPr>
            <a:spLocks noGrp="1"/>
          </p:cNvSpPr>
          <p:nvPr>
            <p:ph type="title" hasCustomPrompt="1"/>
          </p:nvPr>
        </p:nvSpPr>
        <p:spPr>
          <a:xfrm>
            <a:off x="214759" y="578328"/>
            <a:ext cx="8713341" cy="431325"/>
          </a:xfrm>
          <a:prstGeom prst="rect">
            <a:avLst/>
          </a:prstGeom>
          <a:ln>
            <a:noFill/>
          </a:ln>
        </p:spPr>
        <p:txBody>
          <a:bodyPr anchor="ctr"/>
          <a:lstStyle>
            <a:lvl1pPr>
              <a:lnSpc>
                <a:spcPts val="3200"/>
              </a:lnSpc>
              <a:defRPr lang="de-DE" sz="2400" b="1" kern="1200" dirty="0">
                <a:solidFill>
                  <a:srgbClr val="005CA9"/>
                </a:solidFill>
                <a:effectLst/>
                <a:latin typeface="+mn-lt"/>
                <a:ea typeface="+mj-ea"/>
                <a:cs typeface="+mj-cs"/>
              </a:defRPr>
            </a:lvl1pPr>
          </a:lstStyle>
          <a:p>
            <a:r>
              <a:rPr lang="de-DE" dirty="0"/>
              <a:t>Überschrift 1 durch Klicken bearbeiten</a:t>
            </a:r>
          </a:p>
        </p:txBody>
      </p:sp>
      <p:sp>
        <p:nvSpPr>
          <p:cNvPr id="12" name="Textplatzhalter 11">
            <a:extLst>
              <a:ext uri="{FF2B5EF4-FFF2-40B4-BE49-F238E27FC236}">
                <a16:creationId xmlns:a16="http://schemas.microsoft.com/office/drawing/2014/main" id="{E4E1B15C-B23F-477F-A0BD-4274F85B3904}"/>
              </a:ext>
            </a:extLst>
          </p:cNvPr>
          <p:cNvSpPr>
            <a:spLocks noGrp="1"/>
          </p:cNvSpPr>
          <p:nvPr>
            <p:ph type="body" sz="quarter" idx="12" hasCustomPrompt="1"/>
          </p:nvPr>
        </p:nvSpPr>
        <p:spPr>
          <a:xfrm>
            <a:off x="214759" y="1006960"/>
            <a:ext cx="8713341" cy="442428"/>
          </a:xfrm>
          <a:prstGeom prst="rect">
            <a:avLst/>
          </a:prstGeom>
          <a:ln>
            <a:noFill/>
          </a:ln>
        </p:spPr>
        <p:txBody>
          <a:bodyPr anchor="ctr">
            <a:normAutofit/>
          </a:bodyPr>
          <a:lstStyle>
            <a:lvl1pPr marL="0" indent="0">
              <a:lnSpc>
                <a:spcPts val="2600"/>
              </a:lnSpc>
              <a:spcBef>
                <a:spcPts val="0"/>
              </a:spcBef>
              <a:buNone/>
              <a:defRPr sz="1800" b="1">
                <a:solidFill>
                  <a:srgbClr val="005CA9"/>
                </a:solidFill>
                <a:latin typeface="+mn-lt"/>
              </a:defRPr>
            </a:lvl1pPr>
          </a:lstStyle>
          <a:p>
            <a:pPr lvl="0"/>
            <a:r>
              <a:rPr lang="de-DE" dirty="0"/>
              <a:t>Überschrift 2 durch Klicken bearbeiten</a:t>
            </a:r>
          </a:p>
        </p:txBody>
      </p:sp>
    </p:spTree>
    <p:extLst>
      <p:ext uri="{BB962C8B-B14F-4D97-AF65-F5344CB8AC3E}">
        <p14:creationId xmlns:p14="http://schemas.microsoft.com/office/powerpoint/2010/main" val="2766509450"/>
      </p:ext>
    </p:extLst>
  </p:cSld>
  <p:clrMapOvr>
    <a:masterClrMapping/>
  </p:clrMapOvr>
  <p:extLst>
    <p:ext uri="{DCECCB84-F9BA-43D5-87BE-67443E8EF086}">
      <p15:sldGuideLst xmlns:p15="http://schemas.microsoft.com/office/powerpoint/2012/main">
        <p15:guide id="2" orient="horz" pos="368" userDrawn="1">
          <p15:clr>
            <a:srgbClr val="A4A3A4"/>
          </p15:clr>
        </p15:guide>
        <p15:guide id="3" orient="horz" pos="913" userDrawn="1">
          <p15:clr>
            <a:srgbClr val="A4A3A4"/>
          </p15:clr>
        </p15:guide>
        <p15:guide id="4" orient="horz" pos="3634" userDrawn="1">
          <p15:clr>
            <a:srgbClr val="A4A3A4"/>
          </p15:clr>
        </p15:guide>
        <p15:guide id="5" orient="horz" pos="1049" userDrawn="1">
          <p15:clr>
            <a:srgbClr val="A4A3A4"/>
          </p15:clr>
        </p15:guide>
        <p15:guide id="7" pos="136" userDrawn="1">
          <p15:clr>
            <a:srgbClr val="A4A3A4"/>
          </p15:clr>
        </p15:guide>
        <p15:guide id="8" orient="horz" pos="1548" userDrawn="1">
          <p15:clr>
            <a:srgbClr val="A4A3A4"/>
          </p15:clr>
        </p15:guide>
        <p15:guide id="9" orient="horz" pos="1480" userDrawn="1">
          <p15:clr>
            <a:srgbClr val="A4A3A4"/>
          </p15:clr>
        </p15:guide>
        <p15:guide id="10" pos="5624" userDrawn="1">
          <p15:clr>
            <a:srgbClr val="A4A3A4"/>
          </p15:clr>
        </p15:guide>
        <p15:guide id="11" pos="2948" userDrawn="1">
          <p15:clr>
            <a:srgbClr val="A4A3A4"/>
          </p15:clr>
        </p15:guide>
        <p15:guide id="12" pos="2812" userDrawn="1">
          <p15:clr>
            <a:srgbClr val="A4A3A4"/>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EVG-2/2 - 2 Spaltig">
    <p:spTree>
      <p:nvGrpSpPr>
        <p:cNvPr id="1" name=""/>
        <p:cNvGrpSpPr/>
        <p:nvPr/>
      </p:nvGrpSpPr>
      <p:grpSpPr>
        <a:xfrm>
          <a:off x="0" y="0"/>
          <a:ext cx="0" cy="0"/>
          <a:chOff x="0" y="0"/>
          <a:chExt cx="0" cy="0"/>
        </a:xfrm>
      </p:grpSpPr>
      <p:sp>
        <p:nvSpPr>
          <p:cNvPr id="10" name="Inhaltsplatzhalter 2"/>
          <p:cNvSpPr>
            <a:spLocks noGrp="1"/>
          </p:cNvSpPr>
          <p:nvPr>
            <p:ph idx="13" hasCustomPrompt="1"/>
          </p:nvPr>
        </p:nvSpPr>
        <p:spPr>
          <a:xfrm>
            <a:off x="4680012" y="2457450"/>
            <a:ext cx="4248088" cy="3311525"/>
          </a:xfrm>
          <a:prstGeom prst="rect">
            <a:avLst/>
          </a:prstGeom>
        </p:spPr>
        <p:txBody>
          <a:bodyPr>
            <a:normAutofit/>
          </a:bodyPr>
          <a:lstStyle>
            <a:lvl1pPr marL="285750" indent="-285750" algn="l" defTabSz="914400" rtl="0" eaLnBrk="1" latinLnBrk="0" hangingPunct="1">
              <a:lnSpc>
                <a:spcPct val="90000"/>
              </a:lnSpc>
              <a:spcBef>
                <a:spcPts val="500"/>
              </a:spcBef>
              <a:buClr>
                <a:srgbClr val="E30613"/>
              </a:buClr>
              <a:buFontTx/>
              <a:buBlip>
                <a:blip r:embed="rId2"/>
              </a:buBlip>
              <a:defRPr lang="de-DE" sz="1400" kern="1200" dirty="0" smtClean="0">
                <a:solidFill>
                  <a:srgbClr val="313131"/>
                </a:solidFill>
                <a:latin typeface="+mn-lt"/>
                <a:ea typeface="+mn-ea"/>
                <a:cs typeface="+mn-cs"/>
              </a:defRPr>
            </a:lvl1pPr>
            <a:lvl2pPr marL="555625" indent="-285750" algn="l" defTabSz="914400" rtl="0" eaLnBrk="1" latinLnBrk="0" hangingPunct="1">
              <a:lnSpc>
                <a:spcPct val="90000"/>
              </a:lnSpc>
              <a:spcBef>
                <a:spcPts val="500"/>
              </a:spcBef>
              <a:buClr>
                <a:srgbClr val="E30613"/>
              </a:buClr>
              <a:buFontTx/>
              <a:buBlip>
                <a:blip r:embed="rId2"/>
              </a:buBlip>
              <a:defRPr lang="de-DE" sz="1400" kern="1200" dirty="0" smtClean="0">
                <a:solidFill>
                  <a:srgbClr val="313131"/>
                </a:solidFill>
                <a:latin typeface="+mn-lt"/>
                <a:ea typeface="+mn-ea"/>
                <a:cs typeface="+mn-cs"/>
              </a:defRPr>
            </a:lvl2pPr>
            <a:lvl3pPr marL="808038" indent="-269875" algn="l" defTabSz="914400" rtl="0" eaLnBrk="1" latinLnBrk="0" hangingPunct="1">
              <a:lnSpc>
                <a:spcPct val="90000"/>
              </a:lnSpc>
              <a:spcBef>
                <a:spcPts val="500"/>
              </a:spcBef>
              <a:buClr>
                <a:srgbClr val="E30613"/>
              </a:buClr>
              <a:buFontTx/>
              <a:buBlip>
                <a:blip r:embed="rId2"/>
              </a:buBlip>
              <a:defRPr lang="de-DE" sz="1400" kern="1200" dirty="0" smtClean="0">
                <a:solidFill>
                  <a:srgbClr val="313131"/>
                </a:solidFill>
                <a:latin typeface="+mn-lt"/>
                <a:ea typeface="+mn-ea"/>
                <a:cs typeface="+mn-cs"/>
              </a:defRPr>
            </a:lvl3pPr>
            <a:lvl4pPr marL="1076325" indent="-268288" algn="l" defTabSz="914400" rtl="0" eaLnBrk="1" latinLnBrk="0" hangingPunct="1">
              <a:lnSpc>
                <a:spcPct val="90000"/>
              </a:lnSpc>
              <a:spcBef>
                <a:spcPts val="500"/>
              </a:spcBef>
              <a:buClr>
                <a:srgbClr val="E30613"/>
              </a:buClr>
              <a:buFontTx/>
              <a:buBlip>
                <a:blip r:embed="rId2"/>
              </a:buBlip>
              <a:defRPr lang="de-DE" sz="1200" kern="1200" dirty="0" smtClean="0">
                <a:solidFill>
                  <a:srgbClr val="313131"/>
                </a:solidFill>
                <a:latin typeface="+mn-lt"/>
                <a:ea typeface="+mn-ea"/>
                <a:cs typeface="+mn-cs"/>
              </a:defRPr>
            </a:lvl4pPr>
            <a:lvl5pPr marL="1346200" indent="-269875" algn="l" defTabSz="914400" rtl="0" eaLnBrk="1" latinLnBrk="0" hangingPunct="1">
              <a:lnSpc>
                <a:spcPct val="90000"/>
              </a:lnSpc>
              <a:spcBef>
                <a:spcPts val="500"/>
              </a:spcBef>
              <a:buClr>
                <a:srgbClr val="E30613"/>
              </a:buClr>
              <a:buFontTx/>
              <a:buBlip>
                <a:blip r:embed="rId2"/>
              </a:buBlip>
              <a:defRPr lang="de-DE" sz="1200" kern="1200" dirty="0">
                <a:solidFill>
                  <a:srgbClr val="313131"/>
                </a:solidFill>
                <a:latin typeface="+mn-lt"/>
                <a:ea typeface="+mn-ea"/>
                <a:cs typeface="+mn-cs"/>
              </a:defRPr>
            </a:lvl5pPr>
          </a:lstStyle>
          <a:p>
            <a:pPr lvl="0"/>
            <a:r>
              <a:rPr lang="de-DE" dirty="0"/>
              <a:t>Erste Ebene Aufzählungszeichen </a:t>
            </a:r>
          </a:p>
          <a:p>
            <a:pPr lvl="1"/>
            <a:r>
              <a:rPr lang="de-DE" dirty="0"/>
              <a:t>Zweite Ebene </a:t>
            </a:r>
          </a:p>
          <a:p>
            <a:pPr lvl="2"/>
            <a:r>
              <a:rPr lang="de-DE" dirty="0"/>
              <a:t>Dritte Ebene</a:t>
            </a:r>
          </a:p>
          <a:p>
            <a:pPr lvl="3"/>
            <a:r>
              <a:rPr lang="de-DE" dirty="0"/>
              <a:t>Vierte Ebene</a:t>
            </a:r>
          </a:p>
          <a:p>
            <a:pPr lvl="4"/>
            <a:r>
              <a:rPr lang="de-DE" dirty="0"/>
              <a:t>Fünfte Ebene</a:t>
            </a:r>
          </a:p>
        </p:txBody>
      </p:sp>
      <p:sp>
        <p:nvSpPr>
          <p:cNvPr id="8" name="Inhaltsplatzhalter 2"/>
          <p:cNvSpPr>
            <a:spLocks noGrp="1"/>
          </p:cNvSpPr>
          <p:nvPr>
            <p:ph idx="15" hasCustomPrompt="1"/>
          </p:nvPr>
        </p:nvSpPr>
        <p:spPr>
          <a:xfrm>
            <a:off x="215899" y="2457450"/>
            <a:ext cx="4248089" cy="3311525"/>
          </a:xfrm>
          <a:prstGeom prst="rect">
            <a:avLst/>
          </a:prstGeom>
        </p:spPr>
        <p:txBody>
          <a:bodyPr>
            <a:normAutofit/>
          </a:bodyPr>
          <a:lstStyle>
            <a:lvl1pPr marL="269875" indent="-269875" algn="l" defTabSz="914400" rtl="0" eaLnBrk="1" latinLnBrk="0" hangingPunct="1">
              <a:lnSpc>
                <a:spcPct val="90000"/>
              </a:lnSpc>
              <a:spcBef>
                <a:spcPts val="500"/>
              </a:spcBef>
              <a:buClr>
                <a:srgbClr val="E30613"/>
              </a:buClr>
              <a:buFontTx/>
              <a:buBlip>
                <a:blip r:embed="rId2"/>
              </a:buBlip>
              <a:tabLst/>
              <a:defRPr lang="de-DE" sz="1400" kern="1200" dirty="0" smtClean="0">
                <a:solidFill>
                  <a:srgbClr val="313131"/>
                </a:solidFill>
                <a:latin typeface="+mn-lt"/>
                <a:ea typeface="+mn-ea"/>
                <a:cs typeface="+mn-cs"/>
              </a:defRPr>
            </a:lvl1pPr>
            <a:lvl2pPr marL="538163" indent="-268288" algn="l" defTabSz="914400" rtl="0" eaLnBrk="1" latinLnBrk="0" hangingPunct="1">
              <a:lnSpc>
                <a:spcPct val="90000"/>
              </a:lnSpc>
              <a:spcBef>
                <a:spcPts val="500"/>
              </a:spcBef>
              <a:buClr>
                <a:srgbClr val="E30613"/>
              </a:buClr>
              <a:buFontTx/>
              <a:buBlip>
                <a:blip r:embed="rId2"/>
              </a:buBlip>
              <a:tabLst/>
              <a:defRPr lang="de-DE" sz="1400" kern="1200" dirty="0" smtClean="0">
                <a:solidFill>
                  <a:srgbClr val="313131"/>
                </a:solidFill>
                <a:latin typeface="+mn-lt"/>
                <a:ea typeface="+mn-ea"/>
                <a:cs typeface="+mn-cs"/>
              </a:defRPr>
            </a:lvl2pPr>
            <a:lvl3pPr marL="808038" indent="-269875" algn="l" defTabSz="914400" rtl="0" eaLnBrk="1" latinLnBrk="0" hangingPunct="1">
              <a:lnSpc>
                <a:spcPct val="90000"/>
              </a:lnSpc>
              <a:spcBef>
                <a:spcPts val="500"/>
              </a:spcBef>
              <a:buClr>
                <a:srgbClr val="E30613"/>
              </a:buClr>
              <a:buFontTx/>
              <a:buBlip>
                <a:blip r:embed="rId2"/>
              </a:buBlip>
              <a:tabLst/>
              <a:defRPr lang="de-DE" sz="1400" kern="1200" dirty="0" smtClean="0">
                <a:solidFill>
                  <a:srgbClr val="313131"/>
                </a:solidFill>
                <a:latin typeface="+mn-lt"/>
                <a:ea typeface="+mn-ea"/>
                <a:cs typeface="+mn-cs"/>
              </a:defRPr>
            </a:lvl3pPr>
            <a:lvl4pPr marL="1076325" indent="-268288" algn="l" defTabSz="914400" rtl="0" eaLnBrk="1" latinLnBrk="0" hangingPunct="1">
              <a:lnSpc>
                <a:spcPct val="90000"/>
              </a:lnSpc>
              <a:spcBef>
                <a:spcPts val="500"/>
              </a:spcBef>
              <a:buClr>
                <a:srgbClr val="E30613"/>
              </a:buClr>
              <a:buFontTx/>
              <a:buBlip>
                <a:blip r:embed="rId2"/>
              </a:buBlip>
              <a:tabLst/>
              <a:defRPr lang="de-DE" sz="1200" kern="1200" dirty="0" smtClean="0">
                <a:solidFill>
                  <a:srgbClr val="313131"/>
                </a:solidFill>
                <a:latin typeface="+mn-lt"/>
                <a:ea typeface="+mn-ea"/>
                <a:cs typeface="+mn-cs"/>
              </a:defRPr>
            </a:lvl4pPr>
            <a:lvl5pPr marL="1346200" indent="-266700" algn="l" defTabSz="914400" rtl="0" eaLnBrk="1" latinLnBrk="0" hangingPunct="1">
              <a:lnSpc>
                <a:spcPct val="90000"/>
              </a:lnSpc>
              <a:spcBef>
                <a:spcPts val="500"/>
              </a:spcBef>
              <a:buClr>
                <a:srgbClr val="E30613"/>
              </a:buClr>
              <a:buFontTx/>
              <a:buBlip>
                <a:blip r:embed="rId2"/>
              </a:buBlip>
              <a:defRPr lang="de-DE" sz="1200" kern="1200" dirty="0">
                <a:solidFill>
                  <a:srgbClr val="313131"/>
                </a:solidFill>
                <a:latin typeface="+mn-lt"/>
                <a:ea typeface="+mn-ea"/>
                <a:cs typeface="+mn-cs"/>
              </a:defRPr>
            </a:lvl5pPr>
          </a:lstStyle>
          <a:p>
            <a:pPr lvl="0"/>
            <a:r>
              <a:rPr lang="de-DE" dirty="0"/>
              <a:t>Erste Ebene Aufzählungszeichen </a:t>
            </a:r>
          </a:p>
          <a:p>
            <a:pPr lvl="1"/>
            <a:r>
              <a:rPr lang="de-DE" dirty="0"/>
              <a:t>Zweite Ebene </a:t>
            </a:r>
          </a:p>
          <a:p>
            <a:pPr lvl="2"/>
            <a:r>
              <a:rPr lang="de-DE" dirty="0"/>
              <a:t>Dritte Ebene</a:t>
            </a:r>
          </a:p>
          <a:p>
            <a:pPr lvl="3"/>
            <a:r>
              <a:rPr lang="de-DE" dirty="0"/>
              <a:t>Vierte Ebene</a:t>
            </a:r>
          </a:p>
          <a:p>
            <a:pPr lvl="4"/>
            <a:r>
              <a:rPr lang="de-DE" dirty="0"/>
              <a:t>Fünfte Ebene</a:t>
            </a:r>
          </a:p>
        </p:txBody>
      </p:sp>
      <p:sp>
        <p:nvSpPr>
          <p:cNvPr id="13" name="Textplatzhalter 3"/>
          <p:cNvSpPr>
            <a:spLocks noGrp="1"/>
          </p:cNvSpPr>
          <p:nvPr>
            <p:ph type="body" sz="quarter" idx="16" hasCustomPrompt="1"/>
          </p:nvPr>
        </p:nvSpPr>
        <p:spPr>
          <a:xfrm>
            <a:off x="215901" y="1665289"/>
            <a:ext cx="8712199" cy="684211"/>
          </a:xfrm>
        </p:spPr>
        <p:txBody>
          <a:bodyPr/>
          <a:lstStyle>
            <a:lvl1pPr>
              <a:defRPr sz="1400" b="1"/>
            </a:lvl1pPr>
          </a:lstStyle>
          <a:p>
            <a:pPr lvl="0"/>
            <a:r>
              <a:rPr lang="de-DE" dirty="0"/>
              <a:t>Überschrift 3 durch Klicken bearbeiten</a:t>
            </a:r>
          </a:p>
        </p:txBody>
      </p:sp>
      <p:sp>
        <p:nvSpPr>
          <p:cNvPr id="9" name="Titel 5">
            <a:extLst>
              <a:ext uri="{FF2B5EF4-FFF2-40B4-BE49-F238E27FC236}">
                <a16:creationId xmlns:a16="http://schemas.microsoft.com/office/drawing/2014/main" id="{CF7B2127-3E0C-4F0B-9250-0FA72441774A}"/>
              </a:ext>
            </a:extLst>
          </p:cNvPr>
          <p:cNvSpPr>
            <a:spLocks noGrp="1"/>
          </p:cNvSpPr>
          <p:nvPr>
            <p:ph type="title" hasCustomPrompt="1"/>
          </p:nvPr>
        </p:nvSpPr>
        <p:spPr>
          <a:xfrm>
            <a:off x="214759" y="578328"/>
            <a:ext cx="8713341" cy="431325"/>
          </a:xfrm>
          <a:prstGeom prst="rect">
            <a:avLst/>
          </a:prstGeom>
          <a:ln>
            <a:noFill/>
          </a:ln>
        </p:spPr>
        <p:txBody>
          <a:bodyPr anchor="ctr"/>
          <a:lstStyle>
            <a:lvl1pPr>
              <a:lnSpc>
                <a:spcPts val="3200"/>
              </a:lnSpc>
              <a:defRPr lang="de-DE" sz="2400" b="1" kern="1200" dirty="0">
                <a:solidFill>
                  <a:srgbClr val="005CA9"/>
                </a:solidFill>
                <a:effectLst/>
                <a:latin typeface="+mn-lt"/>
                <a:ea typeface="+mj-ea"/>
                <a:cs typeface="+mj-cs"/>
              </a:defRPr>
            </a:lvl1pPr>
          </a:lstStyle>
          <a:p>
            <a:r>
              <a:rPr lang="de-DE" dirty="0"/>
              <a:t>Überschrift 1 durch Klicken bearbeiten</a:t>
            </a:r>
          </a:p>
        </p:txBody>
      </p:sp>
      <p:sp>
        <p:nvSpPr>
          <p:cNvPr id="12" name="Textplatzhalter 11">
            <a:extLst>
              <a:ext uri="{FF2B5EF4-FFF2-40B4-BE49-F238E27FC236}">
                <a16:creationId xmlns:a16="http://schemas.microsoft.com/office/drawing/2014/main" id="{0A2980E7-CBD0-44C3-9CE3-E4426B1BDC11}"/>
              </a:ext>
            </a:extLst>
          </p:cNvPr>
          <p:cNvSpPr>
            <a:spLocks noGrp="1"/>
          </p:cNvSpPr>
          <p:nvPr>
            <p:ph type="body" sz="quarter" idx="12" hasCustomPrompt="1"/>
          </p:nvPr>
        </p:nvSpPr>
        <p:spPr>
          <a:xfrm>
            <a:off x="214759" y="1006960"/>
            <a:ext cx="8713341" cy="442428"/>
          </a:xfrm>
          <a:prstGeom prst="rect">
            <a:avLst/>
          </a:prstGeom>
          <a:ln>
            <a:noFill/>
          </a:ln>
        </p:spPr>
        <p:txBody>
          <a:bodyPr anchor="ctr">
            <a:normAutofit/>
          </a:bodyPr>
          <a:lstStyle>
            <a:lvl1pPr marL="0" indent="0">
              <a:lnSpc>
                <a:spcPts val="2600"/>
              </a:lnSpc>
              <a:spcBef>
                <a:spcPts val="0"/>
              </a:spcBef>
              <a:buNone/>
              <a:defRPr sz="1800" b="1">
                <a:solidFill>
                  <a:srgbClr val="005CA9"/>
                </a:solidFill>
                <a:latin typeface="+mn-lt"/>
              </a:defRPr>
            </a:lvl1pPr>
          </a:lstStyle>
          <a:p>
            <a:pPr lvl="0"/>
            <a:r>
              <a:rPr lang="de-DE" dirty="0"/>
              <a:t>Überschrift 2 durch Klicken bearbeiten</a:t>
            </a:r>
          </a:p>
        </p:txBody>
      </p:sp>
    </p:spTree>
    <p:extLst>
      <p:ext uri="{BB962C8B-B14F-4D97-AF65-F5344CB8AC3E}">
        <p14:creationId xmlns:p14="http://schemas.microsoft.com/office/powerpoint/2010/main" val="309724733"/>
      </p:ext>
    </p:extLst>
  </p:cSld>
  <p:clrMapOvr>
    <a:masterClrMapping/>
  </p:clrMapOvr>
  <p:extLst>
    <p:ext uri="{DCECCB84-F9BA-43D5-87BE-67443E8EF086}">
      <p15:sldGuideLst xmlns:p15="http://schemas.microsoft.com/office/powerpoint/2012/main">
        <p15:guide id="2" orient="horz" pos="368" userDrawn="1">
          <p15:clr>
            <a:srgbClr val="A4A3A4"/>
          </p15:clr>
        </p15:guide>
        <p15:guide id="3" orient="horz" pos="913" userDrawn="1">
          <p15:clr>
            <a:srgbClr val="A4A3A4"/>
          </p15:clr>
        </p15:guide>
        <p15:guide id="4" orient="horz" pos="1049" userDrawn="1">
          <p15:clr>
            <a:srgbClr val="A4A3A4"/>
          </p15:clr>
        </p15:guide>
        <p15:guide id="5" orient="horz" pos="1480" userDrawn="1">
          <p15:clr>
            <a:srgbClr val="A4A3A4"/>
          </p15:clr>
        </p15:guide>
        <p15:guide id="6" orient="horz" pos="1548" userDrawn="1">
          <p15:clr>
            <a:srgbClr val="A4A3A4"/>
          </p15:clr>
        </p15:guide>
        <p15:guide id="7" orient="horz" pos="3634" userDrawn="1">
          <p15:clr>
            <a:srgbClr val="A4A3A4"/>
          </p15:clr>
        </p15:guide>
        <p15:guide id="8" pos="136" userDrawn="1">
          <p15:clr>
            <a:srgbClr val="A4A3A4"/>
          </p15:clr>
        </p15:guide>
        <p15:guide id="9" pos="5624" userDrawn="1">
          <p15:clr>
            <a:srgbClr val="A4A3A4"/>
          </p15:clr>
        </p15:guide>
        <p15:guide id="10" pos="2948" userDrawn="1">
          <p15:clr>
            <a:srgbClr val="A4A3A4"/>
          </p15:clr>
        </p15:guide>
        <p15:guide id="11" pos="2812" userDrawn="1">
          <p15:clr>
            <a:srgbClr val="A4A3A4"/>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EVG-1 Spaltig Listen">
    <p:spTree>
      <p:nvGrpSpPr>
        <p:cNvPr id="1" name=""/>
        <p:cNvGrpSpPr/>
        <p:nvPr/>
      </p:nvGrpSpPr>
      <p:grpSpPr>
        <a:xfrm>
          <a:off x="0" y="0"/>
          <a:ext cx="0" cy="0"/>
          <a:chOff x="0" y="0"/>
          <a:chExt cx="0" cy="0"/>
        </a:xfrm>
      </p:grpSpPr>
      <p:sp>
        <p:nvSpPr>
          <p:cNvPr id="13" name="Inhaltsplatzhalter 2"/>
          <p:cNvSpPr>
            <a:spLocks noGrp="1"/>
          </p:cNvSpPr>
          <p:nvPr>
            <p:ph idx="1" hasCustomPrompt="1"/>
          </p:nvPr>
        </p:nvSpPr>
        <p:spPr>
          <a:xfrm>
            <a:off x="215900" y="2457450"/>
            <a:ext cx="8712200" cy="3311525"/>
          </a:xfrm>
          <a:prstGeom prst="rect">
            <a:avLst/>
          </a:prstGeom>
        </p:spPr>
        <p:txBody>
          <a:bodyPr>
            <a:normAutofit/>
          </a:bodyPr>
          <a:lstStyle>
            <a:lvl1pPr marL="266700" indent="-266700">
              <a:spcBef>
                <a:spcPts val="500"/>
              </a:spcBef>
              <a:buClr>
                <a:srgbClr val="E30613"/>
              </a:buClr>
              <a:buFontTx/>
              <a:buBlip>
                <a:blip r:embed="rId2"/>
              </a:buBlip>
              <a:tabLst/>
              <a:defRPr sz="1400"/>
            </a:lvl1pPr>
            <a:lvl2pPr marL="541338" indent="-274638">
              <a:buClr>
                <a:srgbClr val="E30613"/>
              </a:buClr>
              <a:buFontTx/>
              <a:buBlip>
                <a:blip r:embed="rId2"/>
              </a:buBlip>
              <a:defRPr sz="1400">
                <a:solidFill>
                  <a:srgbClr val="313131"/>
                </a:solidFill>
              </a:defRPr>
            </a:lvl2pPr>
            <a:lvl3pPr marL="808038" indent="-266700">
              <a:buClr>
                <a:srgbClr val="E30613"/>
              </a:buClr>
              <a:buFontTx/>
              <a:buBlip>
                <a:blip r:embed="rId2"/>
              </a:buBlip>
              <a:defRPr sz="1400"/>
            </a:lvl3pPr>
            <a:lvl4pPr marL="1076325" indent="-268288">
              <a:buClr>
                <a:srgbClr val="E30613"/>
              </a:buClr>
              <a:buFontTx/>
              <a:buBlip>
                <a:blip r:embed="rId2"/>
              </a:buBlip>
              <a:defRPr sz="1200"/>
            </a:lvl4pPr>
            <a:lvl5pPr marL="1346200" indent="-269875">
              <a:buClr>
                <a:srgbClr val="E30613"/>
              </a:buClr>
              <a:buFontTx/>
              <a:buBlip>
                <a:blip r:embed="rId2"/>
              </a:buBlip>
              <a:tabLst/>
              <a:defRPr sz="1200"/>
            </a:lvl5pPr>
          </a:lstStyle>
          <a:p>
            <a:pPr lvl="0"/>
            <a:r>
              <a:rPr lang="de-DE" dirty="0"/>
              <a:t>Erste Ebene Aufzählungszeichen </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Textplatzhalter 3"/>
          <p:cNvSpPr>
            <a:spLocks noGrp="1"/>
          </p:cNvSpPr>
          <p:nvPr>
            <p:ph type="body" sz="quarter" idx="15" hasCustomPrompt="1"/>
          </p:nvPr>
        </p:nvSpPr>
        <p:spPr>
          <a:xfrm>
            <a:off x="215899" y="1665288"/>
            <a:ext cx="8712201" cy="672331"/>
          </a:xfrm>
        </p:spPr>
        <p:txBody>
          <a:bodyPr/>
          <a:lstStyle>
            <a:lvl1pPr>
              <a:defRPr sz="1400" b="1"/>
            </a:lvl1pPr>
          </a:lstStyle>
          <a:p>
            <a:pPr lvl="0"/>
            <a:r>
              <a:rPr lang="de-DE" dirty="0"/>
              <a:t>Überschrift 3 durch Klicken bearbeiten</a:t>
            </a:r>
          </a:p>
        </p:txBody>
      </p:sp>
      <p:sp>
        <p:nvSpPr>
          <p:cNvPr id="7" name="Titel 5">
            <a:extLst>
              <a:ext uri="{FF2B5EF4-FFF2-40B4-BE49-F238E27FC236}">
                <a16:creationId xmlns:a16="http://schemas.microsoft.com/office/drawing/2014/main" id="{135C9372-8D46-4717-B1C7-42C2E50D3C3B}"/>
              </a:ext>
            </a:extLst>
          </p:cNvPr>
          <p:cNvSpPr>
            <a:spLocks noGrp="1"/>
          </p:cNvSpPr>
          <p:nvPr>
            <p:ph type="title" hasCustomPrompt="1"/>
          </p:nvPr>
        </p:nvSpPr>
        <p:spPr>
          <a:xfrm>
            <a:off x="214759" y="578328"/>
            <a:ext cx="8713341" cy="431325"/>
          </a:xfrm>
          <a:prstGeom prst="rect">
            <a:avLst/>
          </a:prstGeom>
          <a:ln>
            <a:noFill/>
          </a:ln>
        </p:spPr>
        <p:txBody>
          <a:bodyPr anchor="ctr"/>
          <a:lstStyle>
            <a:lvl1pPr>
              <a:lnSpc>
                <a:spcPts val="3200"/>
              </a:lnSpc>
              <a:defRPr lang="de-DE" sz="2400" b="1" kern="1200" dirty="0">
                <a:solidFill>
                  <a:srgbClr val="005CA9"/>
                </a:solidFill>
                <a:effectLst/>
                <a:latin typeface="+mn-lt"/>
                <a:ea typeface="+mj-ea"/>
                <a:cs typeface="+mj-cs"/>
              </a:defRPr>
            </a:lvl1pPr>
          </a:lstStyle>
          <a:p>
            <a:r>
              <a:rPr lang="de-DE" dirty="0"/>
              <a:t>Überschrift 1 durch Klicken bearbeiten</a:t>
            </a:r>
          </a:p>
        </p:txBody>
      </p:sp>
      <p:sp>
        <p:nvSpPr>
          <p:cNvPr id="8" name="Textplatzhalter 11">
            <a:extLst>
              <a:ext uri="{FF2B5EF4-FFF2-40B4-BE49-F238E27FC236}">
                <a16:creationId xmlns:a16="http://schemas.microsoft.com/office/drawing/2014/main" id="{1275498A-10C3-4B4C-BF44-F5EB9BEC9F5E}"/>
              </a:ext>
            </a:extLst>
          </p:cNvPr>
          <p:cNvSpPr>
            <a:spLocks noGrp="1"/>
          </p:cNvSpPr>
          <p:nvPr>
            <p:ph type="body" sz="quarter" idx="12" hasCustomPrompt="1"/>
          </p:nvPr>
        </p:nvSpPr>
        <p:spPr>
          <a:xfrm>
            <a:off x="214759" y="1006960"/>
            <a:ext cx="8713341" cy="442428"/>
          </a:xfrm>
          <a:prstGeom prst="rect">
            <a:avLst/>
          </a:prstGeom>
          <a:ln>
            <a:noFill/>
          </a:ln>
        </p:spPr>
        <p:txBody>
          <a:bodyPr anchor="ctr">
            <a:normAutofit/>
          </a:bodyPr>
          <a:lstStyle>
            <a:lvl1pPr marL="0" indent="0">
              <a:lnSpc>
                <a:spcPts val="2600"/>
              </a:lnSpc>
              <a:spcBef>
                <a:spcPts val="0"/>
              </a:spcBef>
              <a:buNone/>
              <a:defRPr sz="1800" b="1">
                <a:solidFill>
                  <a:srgbClr val="005CA9"/>
                </a:solidFill>
                <a:latin typeface="+mn-lt"/>
              </a:defRPr>
            </a:lvl1pPr>
          </a:lstStyle>
          <a:p>
            <a:pPr lvl="0"/>
            <a:r>
              <a:rPr lang="de-DE" dirty="0"/>
              <a:t>Überschrift 2 durch Klicken bearbeiten</a:t>
            </a:r>
          </a:p>
        </p:txBody>
      </p:sp>
    </p:spTree>
    <p:extLst>
      <p:ext uri="{BB962C8B-B14F-4D97-AF65-F5344CB8AC3E}">
        <p14:creationId xmlns:p14="http://schemas.microsoft.com/office/powerpoint/2010/main" val="3961882626"/>
      </p:ext>
    </p:extLst>
  </p:cSld>
  <p:clrMapOvr>
    <a:masterClrMapping/>
  </p:clrMapOvr>
  <p:extLst>
    <p:ext uri="{DCECCB84-F9BA-43D5-87BE-67443E8EF086}">
      <p15:sldGuideLst xmlns:p15="http://schemas.microsoft.com/office/powerpoint/2012/main">
        <p15:guide id="1" orient="horz" pos="368" userDrawn="1">
          <p15:clr>
            <a:srgbClr val="A4A3A4"/>
          </p15:clr>
        </p15:guide>
        <p15:guide id="2" orient="horz" pos="913" userDrawn="1">
          <p15:clr>
            <a:srgbClr val="A4A3A4"/>
          </p15:clr>
        </p15:guide>
        <p15:guide id="3" orient="horz" pos="1049" userDrawn="1">
          <p15:clr>
            <a:srgbClr val="A4A3A4"/>
          </p15:clr>
        </p15:guide>
        <p15:guide id="4" orient="horz" pos="3634" userDrawn="1">
          <p15:clr>
            <a:srgbClr val="A4A3A4"/>
          </p15:clr>
        </p15:guide>
        <p15:guide id="5" orient="horz" pos="1480" userDrawn="1">
          <p15:clr>
            <a:srgbClr val="A4A3A4"/>
          </p15:clr>
        </p15:guide>
        <p15:guide id="6" orient="horz" pos="1548" userDrawn="1">
          <p15:clr>
            <a:srgbClr val="A4A3A4"/>
          </p15:clr>
        </p15:guide>
        <p15:guide id="9" pos="5624" userDrawn="1">
          <p15:clr>
            <a:srgbClr val="A4A3A4"/>
          </p15:clr>
        </p15:guide>
        <p15:guide id="10" pos="136" userDrawn="1">
          <p15:clr>
            <a:srgbClr val="A4A3A4"/>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_EVG- 3 Spaltig">
    <p:spTree>
      <p:nvGrpSpPr>
        <p:cNvPr id="1" name=""/>
        <p:cNvGrpSpPr/>
        <p:nvPr/>
      </p:nvGrpSpPr>
      <p:grpSpPr>
        <a:xfrm>
          <a:off x="0" y="0"/>
          <a:ext cx="0" cy="0"/>
          <a:chOff x="0" y="0"/>
          <a:chExt cx="0" cy="0"/>
        </a:xfrm>
      </p:grpSpPr>
      <p:sp>
        <p:nvSpPr>
          <p:cNvPr id="10" name="Inhaltsplatzhalter 2"/>
          <p:cNvSpPr>
            <a:spLocks noGrp="1"/>
          </p:cNvSpPr>
          <p:nvPr>
            <p:ph idx="13" hasCustomPrompt="1"/>
          </p:nvPr>
        </p:nvSpPr>
        <p:spPr>
          <a:xfrm>
            <a:off x="6188713" y="2457450"/>
            <a:ext cx="2736000" cy="3308767"/>
          </a:xfrm>
          <a:prstGeom prst="rect">
            <a:avLst/>
          </a:prstGeom>
        </p:spPr>
        <p:txBody>
          <a:bodyPr>
            <a:normAutofit/>
          </a:bodyPr>
          <a:lstStyle>
            <a:lvl1pPr marL="285750" indent="-285750" algn="l" defTabSz="914400" rtl="0" eaLnBrk="1" latinLnBrk="0" hangingPunct="1">
              <a:lnSpc>
                <a:spcPct val="90000"/>
              </a:lnSpc>
              <a:spcBef>
                <a:spcPts val="500"/>
              </a:spcBef>
              <a:buClr>
                <a:srgbClr val="E30613"/>
              </a:buClr>
              <a:buFontTx/>
              <a:buBlip>
                <a:blip r:embed="rId2"/>
              </a:buBlip>
              <a:defRPr lang="de-DE" sz="1400" kern="1200" dirty="0" smtClean="0">
                <a:solidFill>
                  <a:srgbClr val="313131"/>
                </a:solidFill>
                <a:latin typeface="+mn-lt"/>
                <a:ea typeface="+mn-ea"/>
                <a:cs typeface="+mn-cs"/>
              </a:defRPr>
            </a:lvl1pPr>
            <a:lvl2pPr marL="555625" indent="-285750" algn="l" defTabSz="914400" rtl="0" eaLnBrk="1" latinLnBrk="0" hangingPunct="1">
              <a:lnSpc>
                <a:spcPct val="90000"/>
              </a:lnSpc>
              <a:spcBef>
                <a:spcPts val="500"/>
              </a:spcBef>
              <a:buClr>
                <a:srgbClr val="E30613"/>
              </a:buClr>
              <a:buFontTx/>
              <a:buBlip>
                <a:blip r:embed="rId2"/>
              </a:buBlip>
              <a:defRPr lang="de-DE" sz="1400" kern="1200" dirty="0" smtClean="0">
                <a:solidFill>
                  <a:srgbClr val="313131"/>
                </a:solidFill>
                <a:latin typeface="+mn-lt"/>
                <a:ea typeface="+mn-ea"/>
                <a:cs typeface="+mn-cs"/>
              </a:defRPr>
            </a:lvl2pPr>
            <a:lvl3pPr marL="808038" indent="-269875" algn="l" defTabSz="914400" rtl="0" eaLnBrk="1" latinLnBrk="0" hangingPunct="1">
              <a:lnSpc>
                <a:spcPct val="90000"/>
              </a:lnSpc>
              <a:spcBef>
                <a:spcPts val="500"/>
              </a:spcBef>
              <a:buClr>
                <a:srgbClr val="E30613"/>
              </a:buClr>
              <a:buFontTx/>
              <a:buBlip>
                <a:blip r:embed="rId2"/>
              </a:buBlip>
              <a:defRPr lang="de-DE" sz="1400" kern="1200" dirty="0" smtClean="0">
                <a:solidFill>
                  <a:srgbClr val="313131"/>
                </a:solidFill>
                <a:latin typeface="+mn-lt"/>
                <a:ea typeface="+mn-ea"/>
                <a:cs typeface="+mn-cs"/>
              </a:defRPr>
            </a:lvl3pPr>
            <a:lvl4pPr marL="1076325" indent="-268288" algn="l" defTabSz="914400" rtl="0" eaLnBrk="1" latinLnBrk="0" hangingPunct="1">
              <a:lnSpc>
                <a:spcPct val="90000"/>
              </a:lnSpc>
              <a:spcBef>
                <a:spcPts val="500"/>
              </a:spcBef>
              <a:buClr>
                <a:srgbClr val="E30613"/>
              </a:buClr>
              <a:buFontTx/>
              <a:buBlip>
                <a:blip r:embed="rId2"/>
              </a:buBlip>
              <a:defRPr lang="de-DE" sz="1200" kern="1200" dirty="0" smtClean="0">
                <a:solidFill>
                  <a:srgbClr val="313131"/>
                </a:solidFill>
                <a:latin typeface="+mn-lt"/>
                <a:ea typeface="+mn-ea"/>
                <a:cs typeface="+mn-cs"/>
              </a:defRPr>
            </a:lvl4pPr>
            <a:lvl5pPr marL="1346200" indent="-269875" algn="l" defTabSz="914400" rtl="0" eaLnBrk="1" latinLnBrk="0" hangingPunct="1">
              <a:lnSpc>
                <a:spcPct val="90000"/>
              </a:lnSpc>
              <a:spcBef>
                <a:spcPts val="500"/>
              </a:spcBef>
              <a:buClr>
                <a:srgbClr val="E30613"/>
              </a:buClr>
              <a:buFontTx/>
              <a:buBlip>
                <a:blip r:embed="rId2"/>
              </a:buBlip>
              <a:defRPr lang="de-DE" sz="1200" kern="1200" dirty="0">
                <a:solidFill>
                  <a:srgbClr val="313131"/>
                </a:solidFill>
                <a:latin typeface="+mn-lt"/>
                <a:ea typeface="+mn-ea"/>
                <a:cs typeface="+mn-cs"/>
              </a:defRPr>
            </a:lvl5pPr>
          </a:lstStyle>
          <a:p>
            <a:pPr lvl="0"/>
            <a:r>
              <a:rPr lang="de-DE" dirty="0"/>
              <a:t>Erste Ebene Aufzählungszeichen </a:t>
            </a:r>
          </a:p>
          <a:p>
            <a:pPr lvl="1"/>
            <a:r>
              <a:rPr lang="de-DE" dirty="0"/>
              <a:t>Zweite Ebene </a:t>
            </a:r>
          </a:p>
          <a:p>
            <a:pPr lvl="2"/>
            <a:r>
              <a:rPr lang="de-DE" dirty="0"/>
              <a:t>Dritte Ebene</a:t>
            </a:r>
          </a:p>
          <a:p>
            <a:pPr lvl="3"/>
            <a:r>
              <a:rPr lang="de-DE" dirty="0"/>
              <a:t>Vierte Ebene</a:t>
            </a:r>
          </a:p>
          <a:p>
            <a:pPr lvl="4"/>
            <a:r>
              <a:rPr lang="de-DE" dirty="0"/>
              <a:t>Fünfte Ebene</a:t>
            </a:r>
          </a:p>
        </p:txBody>
      </p:sp>
      <p:sp>
        <p:nvSpPr>
          <p:cNvPr id="8" name="Inhaltsplatzhalter 2"/>
          <p:cNvSpPr>
            <a:spLocks noGrp="1"/>
          </p:cNvSpPr>
          <p:nvPr>
            <p:ph idx="15" hasCustomPrompt="1"/>
          </p:nvPr>
        </p:nvSpPr>
        <p:spPr>
          <a:xfrm>
            <a:off x="215899" y="2457450"/>
            <a:ext cx="2736000" cy="3308767"/>
          </a:xfrm>
          <a:prstGeom prst="rect">
            <a:avLst/>
          </a:prstGeom>
        </p:spPr>
        <p:txBody>
          <a:bodyPr>
            <a:normAutofit/>
          </a:bodyPr>
          <a:lstStyle>
            <a:lvl1pPr marL="269875" indent="-269875" algn="l" defTabSz="914400" rtl="0" eaLnBrk="1" latinLnBrk="0" hangingPunct="1">
              <a:lnSpc>
                <a:spcPct val="90000"/>
              </a:lnSpc>
              <a:spcBef>
                <a:spcPts val="500"/>
              </a:spcBef>
              <a:buClr>
                <a:srgbClr val="E30613"/>
              </a:buClr>
              <a:buFontTx/>
              <a:buBlip>
                <a:blip r:embed="rId2"/>
              </a:buBlip>
              <a:tabLst/>
              <a:defRPr lang="de-DE" sz="1400" kern="1200" dirty="0" smtClean="0">
                <a:solidFill>
                  <a:srgbClr val="313131"/>
                </a:solidFill>
                <a:latin typeface="+mn-lt"/>
                <a:ea typeface="+mn-ea"/>
                <a:cs typeface="+mn-cs"/>
              </a:defRPr>
            </a:lvl1pPr>
            <a:lvl2pPr marL="538163" indent="-268288" algn="l" defTabSz="914400" rtl="0" eaLnBrk="1" latinLnBrk="0" hangingPunct="1">
              <a:lnSpc>
                <a:spcPct val="90000"/>
              </a:lnSpc>
              <a:spcBef>
                <a:spcPts val="500"/>
              </a:spcBef>
              <a:buClr>
                <a:srgbClr val="E30613"/>
              </a:buClr>
              <a:buFontTx/>
              <a:buBlip>
                <a:blip r:embed="rId2"/>
              </a:buBlip>
              <a:tabLst/>
              <a:defRPr lang="de-DE" sz="1400" kern="1200" dirty="0" smtClean="0">
                <a:solidFill>
                  <a:srgbClr val="313131"/>
                </a:solidFill>
                <a:latin typeface="+mn-lt"/>
                <a:ea typeface="+mn-ea"/>
                <a:cs typeface="+mn-cs"/>
              </a:defRPr>
            </a:lvl2pPr>
            <a:lvl3pPr marL="808038" indent="-269875" algn="l" defTabSz="914400" rtl="0" eaLnBrk="1" latinLnBrk="0" hangingPunct="1">
              <a:lnSpc>
                <a:spcPct val="90000"/>
              </a:lnSpc>
              <a:spcBef>
                <a:spcPts val="500"/>
              </a:spcBef>
              <a:buClr>
                <a:srgbClr val="E30613"/>
              </a:buClr>
              <a:buFontTx/>
              <a:buBlip>
                <a:blip r:embed="rId2"/>
              </a:buBlip>
              <a:tabLst/>
              <a:defRPr lang="de-DE" sz="1400" kern="1200" dirty="0" smtClean="0">
                <a:solidFill>
                  <a:srgbClr val="313131"/>
                </a:solidFill>
                <a:latin typeface="+mn-lt"/>
                <a:ea typeface="+mn-ea"/>
                <a:cs typeface="+mn-cs"/>
              </a:defRPr>
            </a:lvl3pPr>
            <a:lvl4pPr marL="1076325" indent="-268288" algn="l" defTabSz="914400" rtl="0" eaLnBrk="1" latinLnBrk="0" hangingPunct="1">
              <a:lnSpc>
                <a:spcPct val="90000"/>
              </a:lnSpc>
              <a:spcBef>
                <a:spcPts val="500"/>
              </a:spcBef>
              <a:buClr>
                <a:srgbClr val="E30613"/>
              </a:buClr>
              <a:buFontTx/>
              <a:buBlip>
                <a:blip r:embed="rId2"/>
              </a:buBlip>
              <a:tabLst/>
              <a:defRPr lang="de-DE" sz="1200" kern="1200" dirty="0" smtClean="0">
                <a:solidFill>
                  <a:srgbClr val="313131"/>
                </a:solidFill>
                <a:latin typeface="+mn-lt"/>
                <a:ea typeface="+mn-ea"/>
                <a:cs typeface="+mn-cs"/>
              </a:defRPr>
            </a:lvl4pPr>
            <a:lvl5pPr marL="1346200" indent="-266700" algn="l" defTabSz="914400" rtl="0" eaLnBrk="1" latinLnBrk="0" hangingPunct="1">
              <a:lnSpc>
                <a:spcPct val="90000"/>
              </a:lnSpc>
              <a:spcBef>
                <a:spcPts val="500"/>
              </a:spcBef>
              <a:buClr>
                <a:srgbClr val="E30613"/>
              </a:buClr>
              <a:buFontTx/>
              <a:buBlip>
                <a:blip r:embed="rId2"/>
              </a:buBlip>
              <a:defRPr lang="de-DE" sz="1200" kern="1200" dirty="0">
                <a:solidFill>
                  <a:srgbClr val="313131"/>
                </a:solidFill>
                <a:latin typeface="+mn-lt"/>
                <a:ea typeface="+mn-ea"/>
                <a:cs typeface="+mn-cs"/>
              </a:defRPr>
            </a:lvl5pPr>
          </a:lstStyle>
          <a:p>
            <a:pPr lvl="0"/>
            <a:r>
              <a:rPr lang="de-DE" dirty="0"/>
              <a:t>Erste Ebene Aufzählungszeichen </a:t>
            </a:r>
          </a:p>
          <a:p>
            <a:pPr lvl="1"/>
            <a:r>
              <a:rPr lang="de-DE" dirty="0"/>
              <a:t>Zweite Ebene </a:t>
            </a:r>
          </a:p>
          <a:p>
            <a:pPr lvl="2"/>
            <a:r>
              <a:rPr lang="de-DE" dirty="0"/>
              <a:t>Dritte Ebene</a:t>
            </a:r>
          </a:p>
          <a:p>
            <a:pPr lvl="3"/>
            <a:r>
              <a:rPr lang="de-DE" dirty="0"/>
              <a:t>Vierte Ebene</a:t>
            </a:r>
          </a:p>
          <a:p>
            <a:pPr lvl="4"/>
            <a:r>
              <a:rPr lang="de-DE" dirty="0"/>
              <a:t>Fünfte Ebene</a:t>
            </a:r>
          </a:p>
        </p:txBody>
      </p:sp>
      <p:sp>
        <p:nvSpPr>
          <p:cNvPr id="13" name="Textplatzhalter 3"/>
          <p:cNvSpPr>
            <a:spLocks noGrp="1"/>
          </p:cNvSpPr>
          <p:nvPr>
            <p:ph type="body" sz="quarter" idx="16" hasCustomPrompt="1"/>
          </p:nvPr>
        </p:nvSpPr>
        <p:spPr>
          <a:xfrm>
            <a:off x="215901" y="1665289"/>
            <a:ext cx="8712199" cy="684211"/>
          </a:xfrm>
        </p:spPr>
        <p:txBody>
          <a:bodyPr/>
          <a:lstStyle>
            <a:lvl1pPr>
              <a:defRPr sz="1400" b="1"/>
            </a:lvl1pPr>
          </a:lstStyle>
          <a:p>
            <a:pPr lvl="0"/>
            <a:r>
              <a:rPr lang="de-DE" dirty="0"/>
              <a:t>Überschrift 3 durch Klicken bearbeiten</a:t>
            </a:r>
          </a:p>
        </p:txBody>
      </p:sp>
      <p:sp>
        <p:nvSpPr>
          <p:cNvPr id="9" name="Titel 5">
            <a:extLst>
              <a:ext uri="{FF2B5EF4-FFF2-40B4-BE49-F238E27FC236}">
                <a16:creationId xmlns:a16="http://schemas.microsoft.com/office/drawing/2014/main" id="{CF7B2127-3E0C-4F0B-9250-0FA72441774A}"/>
              </a:ext>
            </a:extLst>
          </p:cNvPr>
          <p:cNvSpPr>
            <a:spLocks noGrp="1"/>
          </p:cNvSpPr>
          <p:nvPr>
            <p:ph type="title" hasCustomPrompt="1"/>
          </p:nvPr>
        </p:nvSpPr>
        <p:spPr>
          <a:xfrm>
            <a:off x="214759" y="578328"/>
            <a:ext cx="8713341" cy="431325"/>
          </a:xfrm>
          <a:prstGeom prst="rect">
            <a:avLst/>
          </a:prstGeom>
          <a:ln>
            <a:noFill/>
          </a:ln>
        </p:spPr>
        <p:txBody>
          <a:bodyPr anchor="ctr"/>
          <a:lstStyle>
            <a:lvl1pPr>
              <a:lnSpc>
                <a:spcPts val="3200"/>
              </a:lnSpc>
              <a:defRPr lang="de-DE" sz="2400" b="1" kern="1200" dirty="0">
                <a:solidFill>
                  <a:srgbClr val="005CA9"/>
                </a:solidFill>
                <a:effectLst/>
                <a:latin typeface="+mn-lt"/>
                <a:ea typeface="+mj-ea"/>
                <a:cs typeface="+mj-cs"/>
              </a:defRPr>
            </a:lvl1pPr>
          </a:lstStyle>
          <a:p>
            <a:r>
              <a:rPr lang="de-DE" dirty="0"/>
              <a:t>Überschrift 1 durch Klicken bearbeiten</a:t>
            </a:r>
          </a:p>
        </p:txBody>
      </p:sp>
      <p:sp>
        <p:nvSpPr>
          <p:cNvPr id="12" name="Textplatzhalter 11">
            <a:extLst>
              <a:ext uri="{FF2B5EF4-FFF2-40B4-BE49-F238E27FC236}">
                <a16:creationId xmlns:a16="http://schemas.microsoft.com/office/drawing/2014/main" id="{0A2980E7-CBD0-44C3-9CE3-E4426B1BDC11}"/>
              </a:ext>
            </a:extLst>
          </p:cNvPr>
          <p:cNvSpPr>
            <a:spLocks noGrp="1"/>
          </p:cNvSpPr>
          <p:nvPr>
            <p:ph type="body" sz="quarter" idx="12" hasCustomPrompt="1"/>
          </p:nvPr>
        </p:nvSpPr>
        <p:spPr>
          <a:xfrm>
            <a:off x="214759" y="1006960"/>
            <a:ext cx="8713341" cy="442428"/>
          </a:xfrm>
          <a:prstGeom prst="rect">
            <a:avLst/>
          </a:prstGeom>
          <a:ln>
            <a:noFill/>
          </a:ln>
        </p:spPr>
        <p:txBody>
          <a:bodyPr anchor="ctr">
            <a:normAutofit/>
          </a:bodyPr>
          <a:lstStyle>
            <a:lvl1pPr marL="0" indent="0">
              <a:lnSpc>
                <a:spcPts val="2600"/>
              </a:lnSpc>
              <a:spcBef>
                <a:spcPts val="0"/>
              </a:spcBef>
              <a:buNone/>
              <a:defRPr sz="1800" b="1">
                <a:solidFill>
                  <a:srgbClr val="005CA9"/>
                </a:solidFill>
                <a:latin typeface="+mn-lt"/>
              </a:defRPr>
            </a:lvl1pPr>
          </a:lstStyle>
          <a:p>
            <a:pPr lvl="0"/>
            <a:r>
              <a:rPr lang="de-DE" dirty="0"/>
              <a:t>Überschrift 2 durch Klicken bearbeiten</a:t>
            </a:r>
          </a:p>
        </p:txBody>
      </p:sp>
      <p:sp>
        <p:nvSpPr>
          <p:cNvPr id="16" name="Inhaltsplatzhalter 2">
            <a:extLst>
              <a:ext uri="{FF2B5EF4-FFF2-40B4-BE49-F238E27FC236}">
                <a16:creationId xmlns:a16="http://schemas.microsoft.com/office/drawing/2014/main" id="{60418960-A716-41EC-87BA-B797C014F1B8}"/>
              </a:ext>
            </a:extLst>
          </p:cNvPr>
          <p:cNvSpPr>
            <a:spLocks noGrp="1"/>
          </p:cNvSpPr>
          <p:nvPr>
            <p:ph idx="17" hasCustomPrompt="1"/>
          </p:nvPr>
        </p:nvSpPr>
        <p:spPr>
          <a:xfrm>
            <a:off x="3204000" y="2457450"/>
            <a:ext cx="2736000" cy="3311525"/>
          </a:xfrm>
          <a:prstGeom prst="rect">
            <a:avLst/>
          </a:prstGeom>
        </p:spPr>
        <p:txBody>
          <a:bodyPr>
            <a:normAutofit/>
          </a:bodyPr>
          <a:lstStyle>
            <a:lvl1pPr marL="285750" indent="-285750" algn="l" defTabSz="914400" rtl="0" eaLnBrk="1" latinLnBrk="0" hangingPunct="1">
              <a:lnSpc>
                <a:spcPct val="90000"/>
              </a:lnSpc>
              <a:spcBef>
                <a:spcPts val="500"/>
              </a:spcBef>
              <a:buClr>
                <a:srgbClr val="E30613"/>
              </a:buClr>
              <a:buFontTx/>
              <a:buBlip>
                <a:blip r:embed="rId2"/>
              </a:buBlip>
              <a:defRPr lang="de-DE" sz="1400" kern="1200" dirty="0" smtClean="0">
                <a:solidFill>
                  <a:srgbClr val="313131"/>
                </a:solidFill>
                <a:latin typeface="+mn-lt"/>
                <a:ea typeface="+mn-ea"/>
                <a:cs typeface="+mn-cs"/>
              </a:defRPr>
            </a:lvl1pPr>
            <a:lvl2pPr marL="555625" indent="-285750" algn="l" defTabSz="914400" rtl="0" eaLnBrk="1" latinLnBrk="0" hangingPunct="1">
              <a:lnSpc>
                <a:spcPct val="90000"/>
              </a:lnSpc>
              <a:spcBef>
                <a:spcPts val="500"/>
              </a:spcBef>
              <a:buClr>
                <a:srgbClr val="E30613"/>
              </a:buClr>
              <a:buFontTx/>
              <a:buBlip>
                <a:blip r:embed="rId2"/>
              </a:buBlip>
              <a:defRPr lang="de-DE" sz="1400" kern="1200" dirty="0" smtClean="0">
                <a:solidFill>
                  <a:srgbClr val="313131"/>
                </a:solidFill>
                <a:latin typeface="+mn-lt"/>
                <a:ea typeface="+mn-ea"/>
                <a:cs typeface="+mn-cs"/>
              </a:defRPr>
            </a:lvl2pPr>
            <a:lvl3pPr marL="808038" indent="-269875" algn="l" defTabSz="914400" rtl="0" eaLnBrk="1" latinLnBrk="0" hangingPunct="1">
              <a:lnSpc>
                <a:spcPct val="90000"/>
              </a:lnSpc>
              <a:spcBef>
                <a:spcPts val="500"/>
              </a:spcBef>
              <a:buClr>
                <a:srgbClr val="E30613"/>
              </a:buClr>
              <a:buFontTx/>
              <a:buBlip>
                <a:blip r:embed="rId2"/>
              </a:buBlip>
              <a:defRPr lang="de-DE" sz="1400" kern="1200" dirty="0" smtClean="0">
                <a:solidFill>
                  <a:srgbClr val="313131"/>
                </a:solidFill>
                <a:latin typeface="+mn-lt"/>
                <a:ea typeface="+mn-ea"/>
                <a:cs typeface="+mn-cs"/>
              </a:defRPr>
            </a:lvl3pPr>
            <a:lvl4pPr marL="1076325" indent="-268288" algn="l" defTabSz="914400" rtl="0" eaLnBrk="1" latinLnBrk="0" hangingPunct="1">
              <a:lnSpc>
                <a:spcPct val="90000"/>
              </a:lnSpc>
              <a:spcBef>
                <a:spcPts val="500"/>
              </a:spcBef>
              <a:buClr>
                <a:srgbClr val="E30613"/>
              </a:buClr>
              <a:buFontTx/>
              <a:buBlip>
                <a:blip r:embed="rId2"/>
              </a:buBlip>
              <a:defRPr lang="de-DE" sz="1200" kern="1200" dirty="0" smtClean="0">
                <a:solidFill>
                  <a:srgbClr val="313131"/>
                </a:solidFill>
                <a:latin typeface="+mn-lt"/>
                <a:ea typeface="+mn-ea"/>
                <a:cs typeface="+mn-cs"/>
              </a:defRPr>
            </a:lvl4pPr>
            <a:lvl5pPr marL="1346200" indent="-269875" algn="l" defTabSz="914400" rtl="0" eaLnBrk="1" latinLnBrk="0" hangingPunct="1">
              <a:lnSpc>
                <a:spcPct val="90000"/>
              </a:lnSpc>
              <a:spcBef>
                <a:spcPts val="500"/>
              </a:spcBef>
              <a:buClr>
                <a:srgbClr val="E30613"/>
              </a:buClr>
              <a:buFontTx/>
              <a:buBlip>
                <a:blip r:embed="rId2"/>
              </a:buBlip>
              <a:defRPr lang="de-DE" sz="1200" kern="1200" dirty="0">
                <a:solidFill>
                  <a:srgbClr val="313131"/>
                </a:solidFill>
                <a:latin typeface="+mn-lt"/>
                <a:ea typeface="+mn-ea"/>
                <a:cs typeface="+mn-cs"/>
              </a:defRPr>
            </a:lvl5pPr>
          </a:lstStyle>
          <a:p>
            <a:pPr lvl="0"/>
            <a:r>
              <a:rPr lang="de-DE" dirty="0"/>
              <a:t>Erste Ebene Aufzählungszeichen </a:t>
            </a:r>
          </a:p>
          <a:p>
            <a:pPr lvl="1"/>
            <a:r>
              <a:rPr lang="de-DE" dirty="0"/>
              <a:t>Zweite Ebene </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1562966261"/>
      </p:ext>
    </p:extLst>
  </p:cSld>
  <p:clrMapOvr>
    <a:masterClrMapping/>
  </p:clrMapOvr>
  <p:extLst>
    <p:ext uri="{DCECCB84-F9BA-43D5-87BE-67443E8EF086}">
      <p15:sldGuideLst xmlns:p15="http://schemas.microsoft.com/office/powerpoint/2012/main">
        <p15:guide id="2" orient="horz" pos="368">
          <p15:clr>
            <a:srgbClr val="A4A3A4"/>
          </p15:clr>
        </p15:guide>
        <p15:guide id="3" orient="horz" pos="913">
          <p15:clr>
            <a:srgbClr val="A4A3A4"/>
          </p15:clr>
        </p15:guide>
        <p15:guide id="4" orient="horz" pos="1049">
          <p15:clr>
            <a:srgbClr val="A4A3A4"/>
          </p15:clr>
        </p15:guide>
        <p15:guide id="5" orient="horz" pos="1480" userDrawn="1">
          <p15:clr>
            <a:srgbClr val="A4A3A4"/>
          </p15:clr>
        </p15:guide>
        <p15:guide id="6" orient="horz" pos="1548" userDrawn="1">
          <p15:clr>
            <a:srgbClr val="A4A3A4"/>
          </p15:clr>
        </p15:guide>
        <p15:guide id="7" orient="horz" pos="3634" userDrawn="1">
          <p15:clr>
            <a:srgbClr val="A4A3A4"/>
          </p15:clr>
        </p15:guide>
        <p15:guide id="8" pos="136">
          <p15:clr>
            <a:srgbClr val="A4A3A4"/>
          </p15:clr>
        </p15:guide>
        <p15:guide id="9" pos="5624">
          <p15:clr>
            <a:srgbClr val="A4A3A4"/>
          </p15:clr>
        </p15:guide>
        <p15:guide id="10" pos="2948">
          <p15:clr>
            <a:srgbClr val="A4A3A4"/>
          </p15:clr>
        </p15:guide>
        <p15:guide id="11" pos="2812">
          <p15:clr>
            <a:srgbClr val="A4A3A4"/>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EVG - Trennseite ">
    <p:spTree>
      <p:nvGrpSpPr>
        <p:cNvPr id="1" name=""/>
        <p:cNvGrpSpPr/>
        <p:nvPr/>
      </p:nvGrpSpPr>
      <p:grpSpPr>
        <a:xfrm>
          <a:off x="0" y="0"/>
          <a:ext cx="0" cy="0"/>
          <a:chOff x="0" y="0"/>
          <a:chExt cx="0" cy="0"/>
        </a:xfrm>
      </p:grpSpPr>
      <p:sp>
        <p:nvSpPr>
          <p:cNvPr id="4" name="Titel 3"/>
          <p:cNvSpPr>
            <a:spLocks noGrp="1"/>
          </p:cNvSpPr>
          <p:nvPr>
            <p:ph type="title" hasCustomPrompt="1"/>
          </p:nvPr>
        </p:nvSpPr>
        <p:spPr>
          <a:xfrm>
            <a:off x="215900" y="624710"/>
            <a:ext cx="8712200" cy="825489"/>
          </a:xfrm>
          <a:prstGeom prst="rect">
            <a:avLst/>
          </a:prstGeom>
        </p:spPr>
        <p:txBody>
          <a:bodyPr anchor="b"/>
          <a:lstStyle>
            <a:lvl1pPr>
              <a:lnSpc>
                <a:spcPts val="3200"/>
              </a:lnSpc>
              <a:defRPr sz="3000" b="1">
                <a:solidFill>
                  <a:srgbClr val="005CA9"/>
                </a:solidFill>
                <a:latin typeface="+mn-lt"/>
              </a:defRPr>
            </a:lvl1pPr>
          </a:lstStyle>
          <a:p>
            <a:r>
              <a:rPr lang="de-DE" dirty="0"/>
              <a:t>Trennseite Titel durch</a:t>
            </a:r>
            <a:br>
              <a:rPr lang="de-DE" dirty="0"/>
            </a:br>
            <a:r>
              <a:rPr lang="de-DE" dirty="0"/>
              <a:t>Klicken bearbeiten</a:t>
            </a:r>
          </a:p>
        </p:txBody>
      </p:sp>
      <p:sp>
        <p:nvSpPr>
          <p:cNvPr id="8" name="Textplatzhalter 7"/>
          <p:cNvSpPr>
            <a:spLocks noGrp="1"/>
          </p:cNvSpPr>
          <p:nvPr>
            <p:ph type="body" sz="quarter" idx="12" hasCustomPrompt="1"/>
          </p:nvPr>
        </p:nvSpPr>
        <p:spPr>
          <a:xfrm>
            <a:off x="215900" y="1595059"/>
            <a:ext cx="8712200" cy="1429132"/>
          </a:xfrm>
          <a:prstGeom prst="rect">
            <a:avLst/>
          </a:prstGeom>
        </p:spPr>
        <p:txBody>
          <a:bodyPr/>
          <a:lstStyle>
            <a:lvl1pPr marL="0" indent="0">
              <a:lnSpc>
                <a:spcPts val="2600"/>
              </a:lnSpc>
              <a:spcBef>
                <a:spcPts val="0"/>
              </a:spcBef>
              <a:buNone/>
              <a:defRPr sz="2400" b="1" i="1">
                <a:solidFill>
                  <a:srgbClr val="005CA9"/>
                </a:solidFill>
                <a:latin typeface="+mn-lt"/>
              </a:defRPr>
            </a:lvl1pPr>
            <a:lvl2pPr marL="457200" indent="0">
              <a:lnSpc>
                <a:spcPts val="2600"/>
              </a:lnSpc>
              <a:buNone/>
              <a:defRPr/>
            </a:lvl2pPr>
            <a:lvl3pPr marL="914400" indent="0">
              <a:buNone/>
              <a:defRPr/>
            </a:lvl3pPr>
          </a:lstStyle>
          <a:p>
            <a:pPr lvl="0"/>
            <a:r>
              <a:rPr lang="de-DE" dirty="0"/>
              <a:t>Trennseite Untertitel durch Klicken bearbeiten</a:t>
            </a:r>
          </a:p>
        </p:txBody>
      </p:sp>
      <p:cxnSp>
        <p:nvCxnSpPr>
          <p:cNvPr id="9" name="Gerader Verbinder 8"/>
          <p:cNvCxnSpPr>
            <a:cxnSpLocks/>
          </p:cNvCxnSpPr>
          <p:nvPr userDrawn="1"/>
        </p:nvCxnSpPr>
        <p:spPr>
          <a:xfrm>
            <a:off x="287337" y="1503562"/>
            <a:ext cx="2829600" cy="0"/>
          </a:xfrm>
          <a:prstGeom prst="line">
            <a:avLst/>
          </a:prstGeom>
          <a:ln w="76200">
            <a:solidFill>
              <a:srgbClr val="005CA9"/>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4950114"/>
      </p:ext>
    </p:extLst>
  </p:cSld>
  <p:clrMapOvr>
    <a:masterClrMapping/>
  </p:clrMapOvr>
  <p:extLst>
    <p:ext uri="{DCECCB84-F9BA-43D5-87BE-67443E8EF086}">
      <p15:sldGuideLst xmlns:p15="http://schemas.microsoft.com/office/powerpoint/2012/main">
        <p15:guide id="1" orient="horz" pos="391" userDrawn="1">
          <p15:clr>
            <a:srgbClr val="A4A3A4"/>
          </p15:clr>
        </p15:guide>
        <p15:guide id="2" orient="horz" pos="1911" userDrawn="1">
          <p15:clr>
            <a:srgbClr val="A4A3A4"/>
          </p15:clr>
        </p15:guide>
        <p15:guide id="3" orient="horz" pos="1003" userDrawn="1">
          <p15:clr>
            <a:srgbClr val="A4A3A4"/>
          </p15:clr>
        </p15:guide>
        <p15:guide id="4" orient="horz" pos="913" userDrawn="1">
          <p15:clr>
            <a:srgbClr val="A4A3A4"/>
          </p15:clr>
        </p15:guide>
        <p15:guide id="5" pos="136" userDrawn="1">
          <p15:clr>
            <a:srgbClr val="A4A3A4"/>
          </p15:clr>
        </p15:guide>
        <p15:guide id="6" pos="5624" userDrawn="1">
          <p15:clr>
            <a:srgbClr val="A4A3A4"/>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EVG 1 Spaltig ">
    <p:spTree>
      <p:nvGrpSpPr>
        <p:cNvPr id="1" name=""/>
        <p:cNvGrpSpPr/>
        <p:nvPr/>
      </p:nvGrpSpPr>
      <p:grpSpPr>
        <a:xfrm>
          <a:off x="0" y="0"/>
          <a:ext cx="0" cy="0"/>
          <a:chOff x="0" y="0"/>
          <a:chExt cx="0" cy="0"/>
        </a:xfrm>
      </p:grpSpPr>
      <p:sp>
        <p:nvSpPr>
          <p:cNvPr id="10" name="Inhaltsplatzhalter 2"/>
          <p:cNvSpPr>
            <a:spLocks noGrp="1"/>
          </p:cNvSpPr>
          <p:nvPr>
            <p:ph idx="11"/>
          </p:nvPr>
        </p:nvSpPr>
        <p:spPr>
          <a:xfrm>
            <a:off x="215900" y="2457450"/>
            <a:ext cx="8712200" cy="3311810"/>
          </a:xfrm>
          <a:prstGeom prst="rect">
            <a:avLst/>
          </a:prstGeom>
        </p:spPr>
        <p:txBody>
          <a:bodyPr/>
          <a:lstStyle>
            <a:lvl1pPr marL="0" indent="0">
              <a:lnSpc>
                <a:spcPct val="90000"/>
              </a:lnSpc>
              <a:buNone/>
              <a:defRPr sz="1400"/>
            </a:lvl1pPr>
            <a:lvl2pPr marL="457200" indent="0">
              <a:lnSpc>
                <a:spcPct val="90000"/>
              </a:lnSpc>
              <a:buNone/>
              <a:defRPr sz="1400"/>
            </a:lvl2pPr>
            <a:lvl3pPr marL="914400" indent="0">
              <a:lnSpc>
                <a:spcPct val="90000"/>
              </a:lnSpc>
              <a:buNone/>
              <a:defRPr sz="1400"/>
            </a:lvl3pPr>
            <a:lvl4pPr marL="1371600" indent="0">
              <a:lnSpc>
                <a:spcPct val="90000"/>
              </a:lnSpc>
              <a:buNone/>
              <a:defRPr sz="1200"/>
            </a:lvl4pPr>
            <a:lvl5pPr marL="1828800" indent="0">
              <a:lnSpc>
                <a:spcPct val="90000"/>
              </a:lnSpc>
              <a:buNone/>
              <a:defRPr sz="12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Titel 5"/>
          <p:cNvSpPr>
            <a:spLocks noGrp="1"/>
          </p:cNvSpPr>
          <p:nvPr>
            <p:ph type="title" hasCustomPrompt="1"/>
          </p:nvPr>
        </p:nvSpPr>
        <p:spPr>
          <a:xfrm>
            <a:off x="214759" y="578328"/>
            <a:ext cx="8713341" cy="431325"/>
          </a:xfrm>
          <a:prstGeom prst="rect">
            <a:avLst/>
          </a:prstGeom>
          <a:ln>
            <a:noFill/>
          </a:ln>
        </p:spPr>
        <p:txBody>
          <a:bodyPr anchor="ctr"/>
          <a:lstStyle>
            <a:lvl1pPr>
              <a:lnSpc>
                <a:spcPts val="3200"/>
              </a:lnSpc>
              <a:defRPr lang="de-DE" sz="2400" b="1" kern="1200" dirty="0">
                <a:solidFill>
                  <a:srgbClr val="005CA9"/>
                </a:solidFill>
                <a:effectLst/>
                <a:latin typeface="+mn-lt"/>
                <a:ea typeface="+mj-ea"/>
                <a:cs typeface="+mj-cs"/>
              </a:defRPr>
            </a:lvl1pPr>
          </a:lstStyle>
          <a:p>
            <a:r>
              <a:rPr lang="de-DE" dirty="0"/>
              <a:t>Überschrift 1 durch Klicken bearbeiten</a:t>
            </a:r>
          </a:p>
        </p:txBody>
      </p:sp>
      <p:sp>
        <p:nvSpPr>
          <p:cNvPr id="15" name="Textplatzhalter 11"/>
          <p:cNvSpPr>
            <a:spLocks noGrp="1"/>
          </p:cNvSpPr>
          <p:nvPr>
            <p:ph type="body" sz="quarter" idx="12" hasCustomPrompt="1"/>
          </p:nvPr>
        </p:nvSpPr>
        <p:spPr>
          <a:xfrm>
            <a:off x="214759" y="1006960"/>
            <a:ext cx="8713341" cy="442428"/>
          </a:xfrm>
          <a:prstGeom prst="rect">
            <a:avLst/>
          </a:prstGeom>
          <a:ln>
            <a:noFill/>
          </a:ln>
        </p:spPr>
        <p:txBody>
          <a:bodyPr anchor="ctr">
            <a:normAutofit/>
          </a:bodyPr>
          <a:lstStyle>
            <a:lvl1pPr marL="0" indent="0">
              <a:lnSpc>
                <a:spcPts val="2600"/>
              </a:lnSpc>
              <a:spcBef>
                <a:spcPts val="0"/>
              </a:spcBef>
              <a:buNone/>
              <a:defRPr sz="1800" b="1">
                <a:solidFill>
                  <a:srgbClr val="005CA9"/>
                </a:solidFill>
                <a:latin typeface="+mn-lt"/>
              </a:defRPr>
            </a:lvl1pPr>
          </a:lstStyle>
          <a:p>
            <a:pPr lvl="0"/>
            <a:r>
              <a:rPr lang="de-DE" dirty="0"/>
              <a:t>Überschrift 2 durch Klicken bearbeiten</a:t>
            </a:r>
          </a:p>
        </p:txBody>
      </p:sp>
      <p:sp>
        <p:nvSpPr>
          <p:cNvPr id="4" name="Textplatzhalter 3"/>
          <p:cNvSpPr>
            <a:spLocks noGrp="1"/>
          </p:cNvSpPr>
          <p:nvPr>
            <p:ph type="body" sz="quarter" idx="13" hasCustomPrompt="1"/>
          </p:nvPr>
        </p:nvSpPr>
        <p:spPr>
          <a:xfrm>
            <a:off x="215900" y="1665289"/>
            <a:ext cx="8712200" cy="683591"/>
          </a:xfrm>
        </p:spPr>
        <p:txBody>
          <a:bodyPr/>
          <a:lstStyle>
            <a:lvl1pPr>
              <a:defRPr b="1"/>
            </a:lvl1pPr>
          </a:lstStyle>
          <a:p>
            <a:r>
              <a:rPr lang="de-DE" dirty="0"/>
              <a:t>Formatvorlagen des Textmasters bearbeiten Überschrift 3 Bsp. </a:t>
            </a:r>
            <a:endParaRPr lang="de-DE" b="0" dirty="0"/>
          </a:p>
        </p:txBody>
      </p:sp>
    </p:spTree>
    <p:extLst>
      <p:ext uri="{BB962C8B-B14F-4D97-AF65-F5344CB8AC3E}">
        <p14:creationId xmlns:p14="http://schemas.microsoft.com/office/powerpoint/2010/main" val="573587341"/>
      </p:ext>
    </p:extLst>
  </p:cSld>
  <p:clrMapOvr>
    <a:masterClrMapping/>
  </p:clrMapOvr>
  <p:extLst>
    <p:ext uri="{DCECCB84-F9BA-43D5-87BE-67443E8EF086}">
      <p15:sldGuideLst xmlns:p15="http://schemas.microsoft.com/office/powerpoint/2012/main">
        <p15:guide id="1" orient="horz" pos="368" userDrawn="1">
          <p15:clr>
            <a:srgbClr val="A4A3A4"/>
          </p15:clr>
        </p15:guide>
        <p15:guide id="2" orient="horz" pos="913" userDrawn="1">
          <p15:clr>
            <a:srgbClr val="A4A3A4"/>
          </p15:clr>
        </p15:guide>
        <p15:guide id="3" orient="horz" pos="1049" userDrawn="1">
          <p15:clr>
            <a:srgbClr val="A4A3A4"/>
          </p15:clr>
        </p15:guide>
        <p15:guide id="4" orient="horz" pos="1480" userDrawn="1">
          <p15:clr>
            <a:srgbClr val="A4A3A4"/>
          </p15:clr>
        </p15:guide>
        <p15:guide id="5" pos="136" userDrawn="1">
          <p15:clr>
            <a:srgbClr val="A4A3A4"/>
          </p15:clr>
        </p15:guide>
        <p15:guide id="6" pos="5624" userDrawn="1">
          <p15:clr>
            <a:srgbClr val="A4A3A4"/>
          </p15:clr>
        </p15:guide>
        <p15:guide id="7" orient="horz" pos="1548" userDrawn="1">
          <p15:clr>
            <a:srgbClr val="A4A3A4"/>
          </p15:clr>
        </p15:guide>
        <p15:guide id="8" orient="horz" pos="3634" userDrawn="1">
          <p15:clr>
            <a:srgbClr val="A4A3A4"/>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EVG-1 Spaltig">
    <p:spTree>
      <p:nvGrpSpPr>
        <p:cNvPr id="1" name=""/>
        <p:cNvGrpSpPr/>
        <p:nvPr/>
      </p:nvGrpSpPr>
      <p:grpSpPr>
        <a:xfrm>
          <a:off x="0" y="0"/>
          <a:ext cx="0" cy="0"/>
          <a:chOff x="0" y="0"/>
          <a:chExt cx="0" cy="0"/>
        </a:xfrm>
      </p:grpSpPr>
      <p:sp>
        <p:nvSpPr>
          <p:cNvPr id="13" name="Inhaltsplatzhalter 2"/>
          <p:cNvSpPr>
            <a:spLocks noGrp="1"/>
          </p:cNvSpPr>
          <p:nvPr>
            <p:ph idx="1"/>
          </p:nvPr>
        </p:nvSpPr>
        <p:spPr>
          <a:xfrm>
            <a:off x="215899" y="1665288"/>
            <a:ext cx="8712201" cy="4103972"/>
          </a:xfrm>
          <a:prstGeom prst="rect">
            <a:avLst/>
          </a:prstGeom>
        </p:spPr>
        <p:txBody>
          <a:bodyPr/>
          <a:lstStyle>
            <a:lvl1pPr>
              <a:lnSpc>
                <a:spcPct val="90000"/>
              </a:lnSpc>
              <a:defRPr sz="1400"/>
            </a:lvl1pPr>
            <a:lvl2pPr>
              <a:lnSpc>
                <a:spcPct val="90000"/>
              </a:lnSpc>
              <a:defRPr sz="1400"/>
            </a:lvl2pPr>
            <a:lvl3pPr>
              <a:lnSpc>
                <a:spcPct val="90000"/>
              </a:lnSpc>
              <a:defRPr sz="1400"/>
            </a:lvl3pPr>
            <a:lvl4pPr>
              <a:lnSpc>
                <a:spcPct val="90000"/>
              </a:lnSpc>
              <a:defRPr sz="1200"/>
            </a:lvl4pPr>
            <a:lvl5pPr>
              <a:lnSpc>
                <a:spcPct val="90000"/>
              </a:lnSpc>
              <a:defRPr sz="12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itel 5">
            <a:extLst>
              <a:ext uri="{FF2B5EF4-FFF2-40B4-BE49-F238E27FC236}">
                <a16:creationId xmlns:a16="http://schemas.microsoft.com/office/drawing/2014/main" id="{611BF327-5889-4120-8D87-48BD63E9D708}"/>
              </a:ext>
            </a:extLst>
          </p:cNvPr>
          <p:cNvSpPr>
            <a:spLocks noGrp="1"/>
          </p:cNvSpPr>
          <p:nvPr>
            <p:ph type="title" hasCustomPrompt="1"/>
          </p:nvPr>
        </p:nvSpPr>
        <p:spPr>
          <a:xfrm>
            <a:off x="214759" y="578328"/>
            <a:ext cx="8713341" cy="431325"/>
          </a:xfrm>
          <a:prstGeom prst="rect">
            <a:avLst/>
          </a:prstGeom>
          <a:ln>
            <a:noFill/>
          </a:ln>
        </p:spPr>
        <p:txBody>
          <a:bodyPr anchor="ctr"/>
          <a:lstStyle>
            <a:lvl1pPr>
              <a:lnSpc>
                <a:spcPts val="3200"/>
              </a:lnSpc>
              <a:defRPr lang="de-DE" sz="2400" b="1" kern="1200" dirty="0">
                <a:solidFill>
                  <a:srgbClr val="005CA9"/>
                </a:solidFill>
                <a:effectLst/>
                <a:latin typeface="+mn-lt"/>
                <a:ea typeface="+mj-ea"/>
                <a:cs typeface="+mj-cs"/>
              </a:defRPr>
            </a:lvl1pPr>
          </a:lstStyle>
          <a:p>
            <a:r>
              <a:rPr lang="de-DE" dirty="0"/>
              <a:t>Überschrift 1 durch Klicken bearbeiten</a:t>
            </a:r>
          </a:p>
        </p:txBody>
      </p:sp>
      <p:sp>
        <p:nvSpPr>
          <p:cNvPr id="6" name="Textplatzhalter 11">
            <a:extLst>
              <a:ext uri="{FF2B5EF4-FFF2-40B4-BE49-F238E27FC236}">
                <a16:creationId xmlns:a16="http://schemas.microsoft.com/office/drawing/2014/main" id="{23C8DBE0-3912-4CE1-91A8-D1146E347BA0}"/>
              </a:ext>
            </a:extLst>
          </p:cNvPr>
          <p:cNvSpPr>
            <a:spLocks noGrp="1"/>
          </p:cNvSpPr>
          <p:nvPr>
            <p:ph type="body" sz="quarter" idx="12" hasCustomPrompt="1"/>
          </p:nvPr>
        </p:nvSpPr>
        <p:spPr>
          <a:xfrm>
            <a:off x="214759" y="1006960"/>
            <a:ext cx="8713341" cy="442428"/>
          </a:xfrm>
          <a:prstGeom prst="rect">
            <a:avLst/>
          </a:prstGeom>
          <a:ln>
            <a:noFill/>
          </a:ln>
        </p:spPr>
        <p:txBody>
          <a:bodyPr anchor="ctr">
            <a:normAutofit/>
          </a:bodyPr>
          <a:lstStyle>
            <a:lvl1pPr marL="0" indent="0">
              <a:lnSpc>
                <a:spcPts val="2600"/>
              </a:lnSpc>
              <a:spcBef>
                <a:spcPts val="0"/>
              </a:spcBef>
              <a:buNone/>
              <a:defRPr sz="1800" b="1">
                <a:solidFill>
                  <a:srgbClr val="005CA9"/>
                </a:solidFill>
                <a:latin typeface="+mn-lt"/>
              </a:defRPr>
            </a:lvl1pPr>
          </a:lstStyle>
          <a:p>
            <a:pPr lvl="0"/>
            <a:r>
              <a:rPr lang="de-DE" dirty="0"/>
              <a:t>Überschrift 2 durch Klicken bearbeiten</a:t>
            </a:r>
          </a:p>
        </p:txBody>
      </p:sp>
    </p:spTree>
    <p:extLst>
      <p:ext uri="{BB962C8B-B14F-4D97-AF65-F5344CB8AC3E}">
        <p14:creationId xmlns:p14="http://schemas.microsoft.com/office/powerpoint/2010/main" val="2803334845"/>
      </p:ext>
    </p:extLst>
  </p:cSld>
  <p:clrMapOvr>
    <a:masterClrMapping/>
  </p:clrMapOvr>
  <p:extLst>
    <p:ext uri="{DCECCB84-F9BA-43D5-87BE-67443E8EF086}">
      <p15:sldGuideLst xmlns:p15="http://schemas.microsoft.com/office/powerpoint/2012/main">
        <p15:guide id="1" orient="horz" pos="368" userDrawn="1">
          <p15:clr>
            <a:srgbClr val="A4A3A4"/>
          </p15:clr>
        </p15:guide>
        <p15:guide id="2" orient="horz" pos="913" userDrawn="1">
          <p15:clr>
            <a:srgbClr val="A4A3A4"/>
          </p15:clr>
        </p15:guide>
        <p15:guide id="3" orient="horz" pos="1049" userDrawn="1">
          <p15:clr>
            <a:srgbClr val="A4A3A4"/>
          </p15:clr>
        </p15:guide>
        <p15:guide id="4" orient="horz" pos="3634" userDrawn="1">
          <p15:clr>
            <a:srgbClr val="A4A3A4"/>
          </p15:clr>
        </p15:guide>
        <p15:guide id="5" pos="136" userDrawn="1">
          <p15:clr>
            <a:srgbClr val="A4A3A4"/>
          </p15:clr>
        </p15:guide>
        <p15:guide id="6" pos="5624" userDrawn="1">
          <p15:clr>
            <a:srgbClr val="A4A3A4"/>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Leere Seite">
    <p:spTree>
      <p:nvGrpSpPr>
        <p:cNvPr id="1" name=""/>
        <p:cNvGrpSpPr/>
        <p:nvPr/>
      </p:nvGrpSpPr>
      <p:grpSpPr>
        <a:xfrm>
          <a:off x="0" y="0"/>
          <a:ext cx="0" cy="0"/>
          <a:chOff x="0" y="0"/>
          <a:chExt cx="0" cy="0"/>
        </a:xfrm>
      </p:grpSpPr>
      <p:sp>
        <p:nvSpPr>
          <p:cNvPr id="4" name="Titel 5">
            <a:extLst>
              <a:ext uri="{FF2B5EF4-FFF2-40B4-BE49-F238E27FC236}">
                <a16:creationId xmlns:a16="http://schemas.microsoft.com/office/drawing/2014/main" id="{BDAEE74E-4C38-4E24-A414-29B8DE5B908F}"/>
              </a:ext>
            </a:extLst>
          </p:cNvPr>
          <p:cNvSpPr>
            <a:spLocks noGrp="1"/>
          </p:cNvSpPr>
          <p:nvPr>
            <p:ph type="title" hasCustomPrompt="1"/>
          </p:nvPr>
        </p:nvSpPr>
        <p:spPr>
          <a:xfrm>
            <a:off x="214759" y="578328"/>
            <a:ext cx="8713341" cy="431325"/>
          </a:xfrm>
          <a:prstGeom prst="rect">
            <a:avLst/>
          </a:prstGeom>
          <a:ln>
            <a:noFill/>
          </a:ln>
        </p:spPr>
        <p:txBody>
          <a:bodyPr anchor="ctr"/>
          <a:lstStyle>
            <a:lvl1pPr>
              <a:lnSpc>
                <a:spcPts val="3200"/>
              </a:lnSpc>
              <a:defRPr lang="de-DE" sz="2400" b="1" kern="1200" dirty="0">
                <a:solidFill>
                  <a:srgbClr val="005CA9"/>
                </a:solidFill>
                <a:effectLst/>
                <a:latin typeface="+mn-lt"/>
                <a:ea typeface="+mj-ea"/>
                <a:cs typeface="+mj-cs"/>
              </a:defRPr>
            </a:lvl1pPr>
          </a:lstStyle>
          <a:p>
            <a:r>
              <a:rPr lang="de-DE" dirty="0"/>
              <a:t>Überschrift 1 durch Klicken bearbeiten</a:t>
            </a:r>
          </a:p>
        </p:txBody>
      </p:sp>
      <p:sp>
        <p:nvSpPr>
          <p:cNvPr id="7" name="Textplatzhalter 11">
            <a:extLst>
              <a:ext uri="{FF2B5EF4-FFF2-40B4-BE49-F238E27FC236}">
                <a16:creationId xmlns:a16="http://schemas.microsoft.com/office/drawing/2014/main" id="{2E8E4675-93DB-49B5-9719-93BBD9C3EDCA}"/>
              </a:ext>
            </a:extLst>
          </p:cNvPr>
          <p:cNvSpPr>
            <a:spLocks noGrp="1"/>
          </p:cNvSpPr>
          <p:nvPr>
            <p:ph type="body" sz="quarter" idx="12" hasCustomPrompt="1"/>
          </p:nvPr>
        </p:nvSpPr>
        <p:spPr>
          <a:xfrm>
            <a:off x="214759" y="1006960"/>
            <a:ext cx="8713341" cy="442428"/>
          </a:xfrm>
          <a:prstGeom prst="rect">
            <a:avLst/>
          </a:prstGeom>
          <a:ln>
            <a:noFill/>
          </a:ln>
        </p:spPr>
        <p:txBody>
          <a:bodyPr anchor="ctr">
            <a:normAutofit/>
          </a:bodyPr>
          <a:lstStyle>
            <a:lvl1pPr marL="0" indent="0">
              <a:lnSpc>
                <a:spcPts val="2600"/>
              </a:lnSpc>
              <a:spcBef>
                <a:spcPts val="0"/>
              </a:spcBef>
              <a:buNone/>
              <a:defRPr sz="1800" b="1">
                <a:solidFill>
                  <a:srgbClr val="005CA9"/>
                </a:solidFill>
                <a:latin typeface="+mn-lt"/>
              </a:defRPr>
            </a:lvl1pPr>
          </a:lstStyle>
          <a:p>
            <a:pPr lvl="0"/>
            <a:r>
              <a:rPr lang="de-DE" dirty="0"/>
              <a:t>Überschrift 2 durch Klicken bearbeiten</a:t>
            </a:r>
          </a:p>
        </p:txBody>
      </p:sp>
    </p:spTree>
    <p:extLst>
      <p:ext uri="{BB962C8B-B14F-4D97-AF65-F5344CB8AC3E}">
        <p14:creationId xmlns:p14="http://schemas.microsoft.com/office/powerpoint/2010/main" val="2383694076"/>
      </p:ext>
    </p:extLst>
  </p:cSld>
  <p:clrMapOvr>
    <a:masterClrMapping/>
  </p:clrMapOvr>
  <p:extLst>
    <p:ext uri="{DCECCB84-F9BA-43D5-87BE-67443E8EF086}">
      <p15:sldGuideLst xmlns:p15="http://schemas.microsoft.com/office/powerpoint/2012/main">
        <p15:guide id="1" orient="horz" pos="368" userDrawn="1">
          <p15:clr>
            <a:srgbClr val="A4A3A4"/>
          </p15:clr>
        </p15:guide>
        <p15:guide id="2" orient="horz" pos="913" userDrawn="1">
          <p15:clr>
            <a:srgbClr val="A4A3A4"/>
          </p15:clr>
        </p15:guide>
        <p15:guide id="3" orient="horz" pos="3634" userDrawn="1">
          <p15:clr>
            <a:srgbClr val="A4A3A4"/>
          </p15:clr>
        </p15:guide>
        <p15:guide id="4" pos="136" userDrawn="1">
          <p15:clr>
            <a:srgbClr val="A4A3A4"/>
          </p15:clr>
        </p15:guide>
        <p15:guide id="5" pos="5624" userDrawn="1">
          <p15:clr>
            <a:srgbClr val="A4A3A4"/>
          </p15:clr>
        </p15:guide>
        <p15:guide id="6" orient="horz" pos="1049" userDrawn="1">
          <p15:clr>
            <a:srgbClr val="A4A3A4"/>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EVG-2/2 - 2 Spaltig">
    <p:spTree>
      <p:nvGrpSpPr>
        <p:cNvPr id="1" name=""/>
        <p:cNvGrpSpPr/>
        <p:nvPr/>
      </p:nvGrpSpPr>
      <p:grpSpPr>
        <a:xfrm>
          <a:off x="0" y="0"/>
          <a:ext cx="0" cy="0"/>
          <a:chOff x="0" y="0"/>
          <a:chExt cx="0" cy="0"/>
        </a:xfrm>
      </p:grpSpPr>
      <p:sp>
        <p:nvSpPr>
          <p:cNvPr id="9" name="Inhaltsplatzhalter 2"/>
          <p:cNvSpPr>
            <a:spLocks noGrp="1"/>
          </p:cNvSpPr>
          <p:nvPr>
            <p:ph idx="1"/>
          </p:nvPr>
        </p:nvSpPr>
        <p:spPr>
          <a:xfrm>
            <a:off x="215900" y="1665288"/>
            <a:ext cx="4248088" cy="4103687"/>
          </a:xfrm>
          <a:prstGeom prst="rect">
            <a:avLst/>
          </a:prstGeom>
        </p:spPr>
        <p:txBody>
          <a:bodyPr/>
          <a:lstStyle>
            <a:lvl1pPr algn="l">
              <a:defRPr sz="1400"/>
            </a:lvl1pPr>
            <a:lvl2pPr>
              <a:defRPr sz="1400"/>
            </a:lvl2pPr>
            <a:lvl3pPr>
              <a:defRPr sz="1400"/>
            </a:lvl3pPr>
            <a:lvl4pPr>
              <a:defRPr sz="1200"/>
            </a:lvl4pPr>
            <a:lvl5pPr>
              <a:defRPr sz="12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 name="Inhaltsplatzhalter 2"/>
          <p:cNvSpPr>
            <a:spLocks noGrp="1"/>
          </p:cNvSpPr>
          <p:nvPr>
            <p:ph idx="13"/>
          </p:nvPr>
        </p:nvSpPr>
        <p:spPr>
          <a:xfrm>
            <a:off x="4680012" y="1665288"/>
            <a:ext cx="4248088" cy="4103687"/>
          </a:xfrm>
          <a:prstGeom prst="rect">
            <a:avLst/>
          </a:prstGeom>
        </p:spPr>
        <p:txBody>
          <a:bodyPr/>
          <a:lstStyle>
            <a:lvl1pPr>
              <a:defRPr sz="1400"/>
            </a:lvl1pPr>
            <a:lvl2pPr>
              <a:defRPr sz="1400"/>
            </a:lvl2pPr>
            <a:lvl3pPr>
              <a:defRPr sz="1400"/>
            </a:lvl3pPr>
            <a:lvl4pPr>
              <a:defRPr sz="1200"/>
            </a:lvl4pPr>
            <a:lvl5pPr>
              <a:defRPr sz="12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Titel 5">
            <a:extLst>
              <a:ext uri="{FF2B5EF4-FFF2-40B4-BE49-F238E27FC236}">
                <a16:creationId xmlns:a16="http://schemas.microsoft.com/office/drawing/2014/main" id="{5C373F75-AE24-497B-B69E-34BCAFB4253F}"/>
              </a:ext>
            </a:extLst>
          </p:cNvPr>
          <p:cNvSpPr>
            <a:spLocks noGrp="1"/>
          </p:cNvSpPr>
          <p:nvPr>
            <p:ph type="title" hasCustomPrompt="1"/>
          </p:nvPr>
        </p:nvSpPr>
        <p:spPr>
          <a:xfrm>
            <a:off x="214759" y="578328"/>
            <a:ext cx="8713341" cy="431325"/>
          </a:xfrm>
          <a:prstGeom prst="rect">
            <a:avLst/>
          </a:prstGeom>
          <a:ln>
            <a:noFill/>
          </a:ln>
        </p:spPr>
        <p:txBody>
          <a:bodyPr anchor="ctr"/>
          <a:lstStyle>
            <a:lvl1pPr>
              <a:lnSpc>
                <a:spcPts val="3200"/>
              </a:lnSpc>
              <a:defRPr lang="de-DE" sz="2400" b="1" kern="1200" dirty="0">
                <a:solidFill>
                  <a:srgbClr val="005CA9"/>
                </a:solidFill>
                <a:effectLst/>
                <a:latin typeface="+mn-lt"/>
                <a:ea typeface="+mj-ea"/>
                <a:cs typeface="+mj-cs"/>
              </a:defRPr>
            </a:lvl1pPr>
          </a:lstStyle>
          <a:p>
            <a:r>
              <a:rPr lang="de-DE" dirty="0"/>
              <a:t>Überschrift 1 durch Klicken bearbeiten</a:t>
            </a:r>
          </a:p>
        </p:txBody>
      </p:sp>
      <p:sp>
        <p:nvSpPr>
          <p:cNvPr id="8" name="Textplatzhalter 11">
            <a:extLst>
              <a:ext uri="{FF2B5EF4-FFF2-40B4-BE49-F238E27FC236}">
                <a16:creationId xmlns:a16="http://schemas.microsoft.com/office/drawing/2014/main" id="{5EAB6BA2-8B2C-43CA-ABED-2C7425569B4C}"/>
              </a:ext>
            </a:extLst>
          </p:cNvPr>
          <p:cNvSpPr>
            <a:spLocks noGrp="1"/>
          </p:cNvSpPr>
          <p:nvPr>
            <p:ph type="body" sz="quarter" idx="12" hasCustomPrompt="1"/>
          </p:nvPr>
        </p:nvSpPr>
        <p:spPr>
          <a:xfrm>
            <a:off x="214759" y="1006960"/>
            <a:ext cx="8713341" cy="442428"/>
          </a:xfrm>
          <a:prstGeom prst="rect">
            <a:avLst/>
          </a:prstGeom>
          <a:ln>
            <a:noFill/>
          </a:ln>
        </p:spPr>
        <p:txBody>
          <a:bodyPr anchor="ctr">
            <a:normAutofit/>
          </a:bodyPr>
          <a:lstStyle>
            <a:lvl1pPr marL="0" indent="0">
              <a:lnSpc>
                <a:spcPts val="2600"/>
              </a:lnSpc>
              <a:spcBef>
                <a:spcPts val="0"/>
              </a:spcBef>
              <a:buNone/>
              <a:defRPr sz="1800" b="1">
                <a:solidFill>
                  <a:srgbClr val="005CA9"/>
                </a:solidFill>
                <a:latin typeface="+mn-lt"/>
              </a:defRPr>
            </a:lvl1pPr>
          </a:lstStyle>
          <a:p>
            <a:pPr lvl="0"/>
            <a:r>
              <a:rPr lang="de-DE" dirty="0"/>
              <a:t>Überschrift 2 durch Klicken bearbeiten</a:t>
            </a:r>
          </a:p>
        </p:txBody>
      </p:sp>
    </p:spTree>
    <p:extLst>
      <p:ext uri="{BB962C8B-B14F-4D97-AF65-F5344CB8AC3E}">
        <p14:creationId xmlns:p14="http://schemas.microsoft.com/office/powerpoint/2010/main" val="661019740"/>
      </p:ext>
    </p:extLst>
  </p:cSld>
  <p:clrMapOvr>
    <a:masterClrMapping/>
  </p:clrMapOvr>
  <p:extLst>
    <p:ext uri="{DCECCB84-F9BA-43D5-87BE-67443E8EF086}">
      <p15:sldGuideLst xmlns:p15="http://schemas.microsoft.com/office/powerpoint/2012/main">
        <p15:guide id="2" orient="horz" pos="368" userDrawn="1">
          <p15:clr>
            <a:srgbClr val="A4A3A4"/>
          </p15:clr>
        </p15:guide>
        <p15:guide id="3" orient="horz" pos="913" userDrawn="1">
          <p15:clr>
            <a:srgbClr val="A4A3A4"/>
          </p15:clr>
        </p15:guide>
        <p15:guide id="4" pos="136" userDrawn="1">
          <p15:clr>
            <a:srgbClr val="A4A3A4"/>
          </p15:clr>
        </p15:guide>
        <p15:guide id="5" pos="5624" userDrawn="1">
          <p15:clr>
            <a:srgbClr val="A4A3A4"/>
          </p15:clr>
        </p15:guide>
        <p15:guide id="6" orient="horz" pos="3634" userDrawn="1">
          <p15:clr>
            <a:srgbClr val="A4A3A4"/>
          </p15:clr>
        </p15:guide>
        <p15:guide id="7" orient="horz" pos="1049" userDrawn="1">
          <p15:clr>
            <a:srgbClr val="A4A3A4"/>
          </p15:clr>
        </p15:guide>
        <p15:guide id="8" pos="2812" userDrawn="1">
          <p15:clr>
            <a:srgbClr val="A4A3A4"/>
          </p15:clr>
        </p15:guide>
        <p15:guide id="9" pos="2948" userDrawn="1">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EVG-2/2 - 2 Spaltig">
    <p:spTree>
      <p:nvGrpSpPr>
        <p:cNvPr id="1" name=""/>
        <p:cNvGrpSpPr/>
        <p:nvPr/>
      </p:nvGrpSpPr>
      <p:grpSpPr>
        <a:xfrm>
          <a:off x="0" y="0"/>
          <a:ext cx="0" cy="0"/>
          <a:chOff x="0" y="0"/>
          <a:chExt cx="0" cy="0"/>
        </a:xfrm>
      </p:grpSpPr>
      <p:sp>
        <p:nvSpPr>
          <p:cNvPr id="10" name="Inhaltsplatzhalter 2"/>
          <p:cNvSpPr>
            <a:spLocks noGrp="1"/>
          </p:cNvSpPr>
          <p:nvPr>
            <p:ph idx="13"/>
          </p:nvPr>
        </p:nvSpPr>
        <p:spPr>
          <a:xfrm>
            <a:off x="4680012" y="2457450"/>
            <a:ext cx="4248088" cy="3311525"/>
          </a:xfrm>
          <a:prstGeom prst="rect">
            <a:avLst/>
          </a:prstGeom>
        </p:spPr>
        <p:txBody>
          <a:bodyPr>
            <a:normAutofit/>
          </a:bodyPr>
          <a:lstStyle>
            <a:lvl1pPr marL="0" indent="0" algn="l" defTabSz="914400" rtl="0" eaLnBrk="1" latinLnBrk="0" hangingPunct="1">
              <a:lnSpc>
                <a:spcPct val="90000"/>
              </a:lnSpc>
              <a:spcBef>
                <a:spcPts val="500"/>
              </a:spcBef>
              <a:buClr>
                <a:srgbClr val="E30613"/>
              </a:buClr>
              <a:buFontTx/>
              <a:buNone/>
              <a:defRPr lang="de-DE" sz="1400" kern="1200" dirty="0" smtClean="0">
                <a:solidFill>
                  <a:srgbClr val="313131"/>
                </a:solidFill>
                <a:latin typeface="+mn-lt"/>
                <a:ea typeface="+mn-ea"/>
                <a:cs typeface="+mn-cs"/>
              </a:defRPr>
            </a:lvl1pPr>
            <a:lvl2pPr marL="269875" indent="0" algn="l" defTabSz="914400" rtl="0" eaLnBrk="1" latinLnBrk="0" hangingPunct="1">
              <a:lnSpc>
                <a:spcPct val="90000"/>
              </a:lnSpc>
              <a:spcBef>
                <a:spcPts val="500"/>
              </a:spcBef>
              <a:buClr>
                <a:srgbClr val="E30613"/>
              </a:buClr>
              <a:buFontTx/>
              <a:buNone/>
              <a:defRPr lang="de-DE" sz="1400" kern="1200" dirty="0" smtClean="0">
                <a:solidFill>
                  <a:srgbClr val="313131"/>
                </a:solidFill>
                <a:latin typeface="+mn-lt"/>
                <a:ea typeface="+mn-ea"/>
                <a:cs typeface="+mn-cs"/>
              </a:defRPr>
            </a:lvl2pPr>
            <a:lvl3pPr marL="538163" indent="0" algn="l" defTabSz="914400" rtl="0" eaLnBrk="1" latinLnBrk="0" hangingPunct="1">
              <a:lnSpc>
                <a:spcPct val="90000"/>
              </a:lnSpc>
              <a:spcBef>
                <a:spcPts val="500"/>
              </a:spcBef>
              <a:buClr>
                <a:srgbClr val="E30613"/>
              </a:buClr>
              <a:buFontTx/>
              <a:buNone/>
              <a:defRPr lang="de-DE" sz="1400" kern="1200" dirty="0" smtClean="0">
                <a:solidFill>
                  <a:srgbClr val="313131"/>
                </a:solidFill>
                <a:latin typeface="+mn-lt"/>
                <a:ea typeface="+mn-ea"/>
                <a:cs typeface="+mn-cs"/>
              </a:defRPr>
            </a:lvl3pPr>
            <a:lvl4pPr marL="808037" indent="0" algn="l" defTabSz="914400" rtl="0" eaLnBrk="1" latinLnBrk="0" hangingPunct="1">
              <a:lnSpc>
                <a:spcPct val="90000"/>
              </a:lnSpc>
              <a:spcBef>
                <a:spcPts val="500"/>
              </a:spcBef>
              <a:buClr>
                <a:srgbClr val="E30613"/>
              </a:buClr>
              <a:buFontTx/>
              <a:buNone/>
              <a:defRPr lang="de-DE" sz="1200" kern="1200" dirty="0" smtClean="0">
                <a:solidFill>
                  <a:srgbClr val="313131"/>
                </a:solidFill>
                <a:latin typeface="+mn-lt"/>
                <a:ea typeface="+mn-ea"/>
                <a:cs typeface="+mn-cs"/>
              </a:defRPr>
            </a:lvl4pPr>
            <a:lvl5pPr marL="1076325" indent="0" algn="l" defTabSz="914400" rtl="0" eaLnBrk="1" latinLnBrk="0" hangingPunct="1">
              <a:lnSpc>
                <a:spcPct val="90000"/>
              </a:lnSpc>
              <a:spcBef>
                <a:spcPts val="500"/>
              </a:spcBef>
              <a:buClr>
                <a:srgbClr val="E30613"/>
              </a:buClr>
              <a:buFontTx/>
              <a:buNone/>
              <a:defRPr lang="de-DE" sz="1200" kern="1200" dirty="0">
                <a:solidFill>
                  <a:srgbClr val="313131"/>
                </a:solidFill>
                <a:latin typeface="+mn-lt"/>
                <a:ea typeface="+mn-ea"/>
                <a:cs typeface="+mn-cs"/>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8" name="Inhaltsplatzhalter 2"/>
          <p:cNvSpPr>
            <a:spLocks noGrp="1"/>
          </p:cNvSpPr>
          <p:nvPr>
            <p:ph idx="15"/>
          </p:nvPr>
        </p:nvSpPr>
        <p:spPr>
          <a:xfrm>
            <a:off x="215899" y="2457450"/>
            <a:ext cx="4248089" cy="3311525"/>
          </a:xfrm>
          <a:prstGeom prst="rect">
            <a:avLst/>
          </a:prstGeom>
        </p:spPr>
        <p:txBody>
          <a:bodyPr>
            <a:normAutofit/>
          </a:bodyPr>
          <a:lstStyle>
            <a:lvl1pPr marL="0" indent="0" algn="l" defTabSz="914400" rtl="0" eaLnBrk="1" latinLnBrk="0" hangingPunct="1">
              <a:lnSpc>
                <a:spcPct val="90000"/>
              </a:lnSpc>
              <a:spcBef>
                <a:spcPts val="500"/>
              </a:spcBef>
              <a:buClr>
                <a:srgbClr val="E30613"/>
              </a:buClr>
              <a:buFontTx/>
              <a:buNone/>
              <a:tabLst/>
              <a:defRPr lang="de-DE" sz="1400" kern="1200" dirty="0">
                <a:solidFill>
                  <a:srgbClr val="313131"/>
                </a:solidFill>
                <a:latin typeface="+mn-lt"/>
                <a:ea typeface="+mn-ea"/>
                <a:cs typeface="+mn-cs"/>
              </a:defRPr>
            </a:lvl1pPr>
            <a:lvl2pPr marL="269875" indent="0" algn="l" defTabSz="914400" rtl="0" eaLnBrk="1" latinLnBrk="0" hangingPunct="1">
              <a:lnSpc>
                <a:spcPct val="90000"/>
              </a:lnSpc>
              <a:spcBef>
                <a:spcPts val="500"/>
              </a:spcBef>
              <a:buClr>
                <a:srgbClr val="E30613"/>
              </a:buClr>
              <a:buFontTx/>
              <a:buNone/>
              <a:tabLst/>
              <a:defRPr lang="de-DE" sz="1400" kern="1200" dirty="0">
                <a:solidFill>
                  <a:srgbClr val="313131"/>
                </a:solidFill>
                <a:latin typeface="+mn-lt"/>
                <a:ea typeface="+mn-ea"/>
                <a:cs typeface="+mn-cs"/>
              </a:defRPr>
            </a:lvl2pPr>
            <a:lvl3pPr marL="538163" indent="0" algn="l" defTabSz="914400" rtl="0" eaLnBrk="1" latinLnBrk="0" hangingPunct="1">
              <a:lnSpc>
                <a:spcPct val="90000"/>
              </a:lnSpc>
              <a:spcBef>
                <a:spcPts val="500"/>
              </a:spcBef>
              <a:buClr>
                <a:srgbClr val="E30613"/>
              </a:buClr>
              <a:buFontTx/>
              <a:buNone/>
              <a:tabLst/>
              <a:defRPr lang="de-DE" sz="1400" kern="1200" dirty="0">
                <a:solidFill>
                  <a:srgbClr val="313131"/>
                </a:solidFill>
                <a:latin typeface="+mn-lt"/>
                <a:ea typeface="+mn-ea"/>
                <a:cs typeface="+mn-cs"/>
              </a:defRPr>
            </a:lvl3pPr>
            <a:lvl4pPr marL="808037" indent="0" algn="l" defTabSz="914400" rtl="0" eaLnBrk="1" latinLnBrk="0" hangingPunct="1">
              <a:lnSpc>
                <a:spcPct val="90000"/>
              </a:lnSpc>
              <a:spcBef>
                <a:spcPts val="500"/>
              </a:spcBef>
              <a:buClr>
                <a:srgbClr val="E30613"/>
              </a:buClr>
              <a:buFontTx/>
              <a:buNone/>
              <a:tabLst/>
              <a:defRPr lang="de-DE" sz="1200" kern="1200" dirty="0">
                <a:solidFill>
                  <a:srgbClr val="313131"/>
                </a:solidFill>
                <a:latin typeface="+mn-lt"/>
                <a:ea typeface="+mn-ea"/>
                <a:cs typeface="+mn-cs"/>
              </a:defRPr>
            </a:lvl4pPr>
            <a:lvl5pPr marL="1079500" indent="0" algn="l" defTabSz="914400" rtl="0" eaLnBrk="1" latinLnBrk="0" hangingPunct="1">
              <a:lnSpc>
                <a:spcPct val="90000"/>
              </a:lnSpc>
              <a:spcBef>
                <a:spcPts val="500"/>
              </a:spcBef>
              <a:buClr>
                <a:srgbClr val="E30613"/>
              </a:buClr>
              <a:buFontTx/>
              <a:buNone/>
              <a:defRPr lang="de-DE" sz="1200" kern="1200" dirty="0">
                <a:solidFill>
                  <a:srgbClr val="313131"/>
                </a:solidFill>
                <a:latin typeface="+mn-lt"/>
                <a:ea typeface="+mn-ea"/>
                <a:cs typeface="+mn-cs"/>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3" name="Textplatzhalter 3"/>
          <p:cNvSpPr>
            <a:spLocks noGrp="1"/>
          </p:cNvSpPr>
          <p:nvPr>
            <p:ph type="body" sz="quarter" idx="16" hasCustomPrompt="1"/>
          </p:nvPr>
        </p:nvSpPr>
        <p:spPr>
          <a:xfrm>
            <a:off x="215901" y="1665289"/>
            <a:ext cx="8712199" cy="684211"/>
          </a:xfrm>
        </p:spPr>
        <p:txBody>
          <a:bodyPr/>
          <a:lstStyle>
            <a:lvl1pPr>
              <a:defRPr sz="1400" b="1"/>
            </a:lvl1pPr>
          </a:lstStyle>
          <a:p>
            <a:pPr lvl="0"/>
            <a:r>
              <a:rPr lang="de-DE" dirty="0"/>
              <a:t>Überschrift 3 durch Klicken bearbeiten</a:t>
            </a:r>
          </a:p>
        </p:txBody>
      </p:sp>
      <p:sp>
        <p:nvSpPr>
          <p:cNvPr id="9" name="Titel 5">
            <a:extLst>
              <a:ext uri="{FF2B5EF4-FFF2-40B4-BE49-F238E27FC236}">
                <a16:creationId xmlns:a16="http://schemas.microsoft.com/office/drawing/2014/main" id="{CF7B2127-3E0C-4F0B-9250-0FA72441774A}"/>
              </a:ext>
            </a:extLst>
          </p:cNvPr>
          <p:cNvSpPr>
            <a:spLocks noGrp="1"/>
          </p:cNvSpPr>
          <p:nvPr>
            <p:ph type="title" hasCustomPrompt="1"/>
          </p:nvPr>
        </p:nvSpPr>
        <p:spPr>
          <a:xfrm>
            <a:off x="214759" y="578328"/>
            <a:ext cx="8713341" cy="431325"/>
          </a:xfrm>
          <a:prstGeom prst="rect">
            <a:avLst/>
          </a:prstGeom>
          <a:ln>
            <a:noFill/>
          </a:ln>
        </p:spPr>
        <p:txBody>
          <a:bodyPr anchor="ctr"/>
          <a:lstStyle>
            <a:lvl1pPr>
              <a:lnSpc>
                <a:spcPts val="3200"/>
              </a:lnSpc>
              <a:defRPr lang="de-DE" sz="2400" b="1" kern="1200" dirty="0">
                <a:solidFill>
                  <a:srgbClr val="005CA9"/>
                </a:solidFill>
                <a:effectLst/>
                <a:latin typeface="+mn-lt"/>
                <a:ea typeface="+mj-ea"/>
                <a:cs typeface="+mj-cs"/>
              </a:defRPr>
            </a:lvl1pPr>
          </a:lstStyle>
          <a:p>
            <a:r>
              <a:rPr lang="de-DE" dirty="0"/>
              <a:t>Überschrift 1 durch Klicken bearbeiten</a:t>
            </a:r>
          </a:p>
        </p:txBody>
      </p:sp>
      <p:sp>
        <p:nvSpPr>
          <p:cNvPr id="12" name="Textplatzhalter 11">
            <a:extLst>
              <a:ext uri="{FF2B5EF4-FFF2-40B4-BE49-F238E27FC236}">
                <a16:creationId xmlns:a16="http://schemas.microsoft.com/office/drawing/2014/main" id="{0A2980E7-CBD0-44C3-9CE3-E4426B1BDC11}"/>
              </a:ext>
            </a:extLst>
          </p:cNvPr>
          <p:cNvSpPr>
            <a:spLocks noGrp="1"/>
          </p:cNvSpPr>
          <p:nvPr>
            <p:ph type="body" sz="quarter" idx="12" hasCustomPrompt="1"/>
          </p:nvPr>
        </p:nvSpPr>
        <p:spPr>
          <a:xfrm>
            <a:off x="214759" y="1006960"/>
            <a:ext cx="8713341" cy="442428"/>
          </a:xfrm>
          <a:prstGeom prst="rect">
            <a:avLst/>
          </a:prstGeom>
          <a:ln>
            <a:noFill/>
          </a:ln>
        </p:spPr>
        <p:txBody>
          <a:bodyPr anchor="ctr">
            <a:normAutofit/>
          </a:bodyPr>
          <a:lstStyle>
            <a:lvl1pPr marL="0" indent="0">
              <a:lnSpc>
                <a:spcPts val="2600"/>
              </a:lnSpc>
              <a:spcBef>
                <a:spcPts val="0"/>
              </a:spcBef>
              <a:buNone/>
              <a:defRPr sz="1800" b="1">
                <a:solidFill>
                  <a:srgbClr val="005CA9"/>
                </a:solidFill>
                <a:latin typeface="+mn-lt"/>
              </a:defRPr>
            </a:lvl1pPr>
          </a:lstStyle>
          <a:p>
            <a:pPr lvl="0"/>
            <a:r>
              <a:rPr lang="de-DE" dirty="0"/>
              <a:t>Überschrift 2 durch Klicken bearbeiten</a:t>
            </a:r>
          </a:p>
        </p:txBody>
      </p:sp>
    </p:spTree>
    <p:extLst>
      <p:ext uri="{BB962C8B-B14F-4D97-AF65-F5344CB8AC3E}">
        <p14:creationId xmlns:p14="http://schemas.microsoft.com/office/powerpoint/2010/main" val="575964676"/>
      </p:ext>
    </p:extLst>
  </p:cSld>
  <p:clrMapOvr>
    <a:masterClrMapping/>
  </p:clrMapOvr>
  <p:extLst>
    <p:ext uri="{DCECCB84-F9BA-43D5-87BE-67443E8EF086}">
      <p15:sldGuideLst xmlns:p15="http://schemas.microsoft.com/office/powerpoint/2012/main">
        <p15:guide id="2" orient="horz" pos="368">
          <p15:clr>
            <a:srgbClr val="A4A3A4"/>
          </p15:clr>
        </p15:guide>
        <p15:guide id="3" orient="horz" pos="913">
          <p15:clr>
            <a:srgbClr val="A4A3A4"/>
          </p15:clr>
        </p15:guide>
        <p15:guide id="4" orient="horz" pos="1049">
          <p15:clr>
            <a:srgbClr val="A4A3A4"/>
          </p15:clr>
        </p15:guide>
        <p15:guide id="6" orient="horz" pos="1480" userDrawn="1">
          <p15:clr>
            <a:srgbClr val="A4A3A4"/>
          </p15:clr>
        </p15:guide>
        <p15:guide id="7" orient="horz" pos="3634">
          <p15:clr>
            <a:srgbClr val="A4A3A4"/>
          </p15:clr>
        </p15:guide>
        <p15:guide id="8" pos="136">
          <p15:clr>
            <a:srgbClr val="A4A3A4"/>
          </p15:clr>
        </p15:guide>
        <p15:guide id="9" pos="5624">
          <p15:clr>
            <a:srgbClr val="A4A3A4"/>
          </p15:clr>
        </p15:guide>
        <p15:guide id="10" pos="2948">
          <p15:clr>
            <a:srgbClr val="A4A3A4"/>
          </p15:clr>
        </p15:guide>
        <p15:guide id="11" pos="2812">
          <p15:clr>
            <a:srgbClr val="A4A3A4"/>
          </p15:clr>
        </p15:guide>
        <p15:guide id="12" orient="horz" pos="1548" userDrawn="1">
          <p15:clr>
            <a:srgbClr val="A4A3A4"/>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EVG-1/3 - 2 Spaltig Links">
    <p:spTree>
      <p:nvGrpSpPr>
        <p:cNvPr id="1" name=""/>
        <p:cNvGrpSpPr/>
        <p:nvPr/>
      </p:nvGrpSpPr>
      <p:grpSpPr>
        <a:xfrm>
          <a:off x="0" y="0"/>
          <a:ext cx="0" cy="0"/>
          <a:chOff x="0" y="0"/>
          <a:chExt cx="0" cy="0"/>
        </a:xfrm>
      </p:grpSpPr>
      <p:sp>
        <p:nvSpPr>
          <p:cNvPr id="9" name="Inhaltsplatzhalter 2"/>
          <p:cNvSpPr>
            <a:spLocks noGrp="1"/>
          </p:cNvSpPr>
          <p:nvPr>
            <p:ph idx="1"/>
          </p:nvPr>
        </p:nvSpPr>
        <p:spPr>
          <a:xfrm>
            <a:off x="215898" y="1665288"/>
            <a:ext cx="2952000" cy="4103687"/>
          </a:xfrm>
          <a:prstGeom prst="rect">
            <a:avLst/>
          </a:prstGeom>
        </p:spPr>
        <p:txBody>
          <a:bodyPr/>
          <a:lstStyle>
            <a:lvl1pPr marL="0" indent="0" algn="l">
              <a:buNone/>
              <a:defRPr sz="1400"/>
            </a:lvl1pPr>
            <a:lvl2pPr marL="457200" indent="0">
              <a:buNone/>
              <a:defRPr sz="1400"/>
            </a:lvl2pPr>
            <a:lvl3pPr marL="914400" indent="0">
              <a:buNone/>
              <a:defRPr sz="1400"/>
            </a:lvl3pPr>
            <a:lvl4pPr marL="1371600" indent="0">
              <a:buNone/>
              <a:defRPr sz="1200"/>
            </a:lvl4pPr>
            <a:lvl5pPr marL="1828800" indent="0">
              <a:buNone/>
              <a:defRPr sz="12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 name="Inhaltsplatzhalter 2"/>
          <p:cNvSpPr>
            <a:spLocks noGrp="1"/>
          </p:cNvSpPr>
          <p:nvPr>
            <p:ph idx="13"/>
          </p:nvPr>
        </p:nvSpPr>
        <p:spPr>
          <a:xfrm>
            <a:off x="3383867" y="1665288"/>
            <a:ext cx="5544233" cy="4103687"/>
          </a:xfrm>
          <a:prstGeom prst="rect">
            <a:avLst/>
          </a:prstGeom>
        </p:spPr>
        <p:txBody>
          <a:bodyPr/>
          <a:lstStyle>
            <a:lvl1pPr marL="0" indent="0">
              <a:buNone/>
              <a:defRPr sz="1400"/>
            </a:lvl1pPr>
            <a:lvl2pPr marL="457200" indent="0">
              <a:buNone/>
              <a:defRPr sz="1400"/>
            </a:lvl2pPr>
            <a:lvl3pPr marL="914400" indent="0">
              <a:buNone/>
              <a:defRPr sz="1400"/>
            </a:lvl3pPr>
            <a:lvl4pPr marL="1371600" indent="0">
              <a:buNone/>
              <a:defRPr sz="1200"/>
            </a:lvl4pPr>
            <a:lvl5pPr marL="1828800" indent="0">
              <a:buNone/>
              <a:defRPr sz="12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Titel 5">
            <a:extLst>
              <a:ext uri="{FF2B5EF4-FFF2-40B4-BE49-F238E27FC236}">
                <a16:creationId xmlns:a16="http://schemas.microsoft.com/office/drawing/2014/main" id="{147C575E-E54C-47A0-9683-AC6A38E0CDE9}"/>
              </a:ext>
            </a:extLst>
          </p:cNvPr>
          <p:cNvSpPr>
            <a:spLocks noGrp="1"/>
          </p:cNvSpPr>
          <p:nvPr>
            <p:ph type="title" hasCustomPrompt="1"/>
          </p:nvPr>
        </p:nvSpPr>
        <p:spPr>
          <a:xfrm>
            <a:off x="214759" y="578328"/>
            <a:ext cx="8713341" cy="431325"/>
          </a:xfrm>
          <a:prstGeom prst="rect">
            <a:avLst/>
          </a:prstGeom>
          <a:ln>
            <a:noFill/>
          </a:ln>
        </p:spPr>
        <p:txBody>
          <a:bodyPr anchor="ctr"/>
          <a:lstStyle>
            <a:lvl1pPr>
              <a:lnSpc>
                <a:spcPts val="3200"/>
              </a:lnSpc>
              <a:defRPr lang="de-DE" sz="2400" b="1" kern="1200" dirty="0">
                <a:solidFill>
                  <a:srgbClr val="005CA9"/>
                </a:solidFill>
                <a:effectLst/>
                <a:latin typeface="+mn-lt"/>
                <a:ea typeface="+mj-ea"/>
                <a:cs typeface="+mj-cs"/>
              </a:defRPr>
            </a:lvl1pPr>
          </a:lstStyle>
          <a:p>
            <a:r>
              <a:rPr lang="de-DE" dirty="0"/>
              <a:t>Überschrift 1 durch Klicken bearbeiten</a:t>
            </a:r>
          </a:p>
        </p:txBody>
      </p:sp>
      <p:sp>
        <p:nvSpPr>
          <p:cNvPr id="8" name="Textplatzhalter 11">
            <a:extLst>
              <a:ext uri="{FF2B5EF4-FFF2-40B4-BE49-F238E27FC236}">
                <a16:creationId xmlns:a16="http://schemas.microsoft.com/office/drawing/2014/main" id="{6C747039-A983-4425-8157-4D6F36687E41}"/>
              </a:ext>
            </a:extLst>
          </p:cNvPr>
          <p:cNvSpPr>
            <a:spLocks noGrp="1"/>
          </p:cNvSpPr>
          <p:nvPr>
            <p:ph type="body" sz="quarter" idx="12" hasCustomPrompt="1"/>
          </p:nvPr>
        </p:nvSpPr>
        <p:spPr>
          <a:xfrm>
            <a:off x="214759" y="1006960"/>
            <a:ext cx="8713341" cy="442428"/>
          </a:xfrm>
          <a:prstGeom prst="rect">
            <a:avLst/>
          </a:prstGeom>
          <a:ln>
            <a:noFill/>
          </a:ln>
        </p:spPr>
        <p:txBody>
          <a:bodyPr anchor="ctr">
            <a:normAutofit/>
          </a:bodyPr>
          <a:lstStyle>
            <a:lvl1pPr marL="0" indent="0">
              <a:lnSpc>
                <a:spcPts val="2600"/>
              </a:lnSpc>
              <a:spcBef>
                <a:spcPts val="0"/>
              </a:spcBef>
              <a:buNone/>
              <a:defRPr sz="1800" b="1">
                <a:solidFill>
                  <a:srgbClr val="005CA9"/>
                </a:solidFill>
                <a:latin typeface="+mn-lt"/>
              </a:defRPr>
            </a:lvl1pPr>
          </a:lstStyle>
          <a:p>
            <a:pPr lvl="0"/>
            <a:r>
              <a:rPr lang="de-DE" dirty="0"/>
              <a:t>Überschrift 2 durch Klicken bearbeiten</a:t>
            </a:r>
          </a:p>
        </p:txBody>
      </p:sp>
    </p:spTree>
    <p:extLst>
      <p:ext uri="{BB962C8B-B14F-4D97-AF65-F5344CB8AC3E}">
        <p14:creationId xmlns:p14="http://schemas.microsoft.com/office/powerpoint/2010/main" val="33546797"/>
      </p:ext>
    </p:extLst>
  </p:cSld>
  <p:clrMapOvr>
    <a:masterClrMapping/>
  </p:clrMapOvr>
  <p:extLst>
    <p:ext uri="{DCECCB84-F9BA-43D5-87BE-67443E8EF086}">
      <p15:sldGuideLst xmlns:p15="http://schemas.microsoft.com/office/powerpoint/2012/main">
        <p15:guide id="2" orient="horz" pos="368" userDrawn="1">
          <p15:clr>
            <a:srgbClr val="A4A3A4"/>
          </p15:clr>
        </p15:guide>
        <p15:guide id="3" orient="horz" pos="913" userDrawn="1">
          <p15:clr>
            <a:srgbClr val="A4A3A4"/>
          </p15:clr>
        </p15:guide>
        <p15:guide id="4" orient="horz" pos="1049" userDrawn="1">
          <p15:clr>
            <a:srgbClr val="A4A3A4"/>
          </p15:clr>
        </p15:guide>
        <p15:guide id="5" orient="horz" pos="3634" userDrawn="1">
          <p15:clr>
            <a:srgbClr val="A4A3A4"/>
          </p15:clr>
        </p15:guide>
        <p15:guide id="6" pos="136" userDrawn="1">
          <p15:clr>
            <a:srgbClr val="A4A3A4"/>
          </p15:clr>
        </p15:guide>
        <p15:guide id="7" pos="5624" userDrawn="1">
          <p15:clr>
            <a:srgbClr val="A4A3A4"/>
          </p15:clr>
        </p15:guide>
        <p15:guide id="8" pos="1995" userDrawn="1">
          <p15:clr>
            <a:srgbClr val="A4A3A4"/>
          </p15:clr>
        </p15:guide>
        <p15:guide id="9" pos="2132" userDrawn="1">
          <p15:clr>
            <a:srgbClr val="A4A3A4"/>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EVG-3/1 - 2 Spaltig Rechts">
    <p:spTree>
      <p:nvGrpSpPr>
        <p:cNvPr id="1" name=""/>
        <p:cNvGrpSpPr/>
        <p:nvPr/>
      </p:nvGrpSpPr>
      <p:grpSpPr>
        <a:xfrm>
          <a:off x="0" y="0"/>
          <a:ext cx="0" cy="0"/>
          <a:chOff x="0" y="0"/>
          <a:chExt cx="0" cy="0"/>
        </a:xfrm>
      </p:grpSpPr>
      <p:sp>
        <p:nvSpPr>
          <p:cNvPr id="9" name="Inhaltsplatzhalter 2"/>
          <p:cNvSpPr>
            <a:spLocks noGrp="1"/>
          </p:cNvSpPr>
          <p:nvPr>
            <p:ph idx="1"/>
          </p:nvPr>
        </p:nvSpPr>
        <p:spPr>
          <a:xfrm>
            <a:off x="215900" y="1665288"/>
            <a:ext cx="5544232" cy="4103687"/>
          </a:xfrm>
          <a:prstGeom prst="rect">
            <a:avLst/>
          </a:prstGeom>
        </p:spPr>
        <p:txBody>
          <a:bodyPr/>
          <a:lstStyle>
            <a:lvl1pPr algn="l">
              <a:defRPr sz="1400"/>
            </a:lvl1pPr>
            <a:lvl2pPr>
              <a:defRPr sz="1400"/>
            </a:lvl2pPr>
            <a:lvl3pPr>
              <a:defRPr sz="1400"/>
            </a:lvl3pPr>
            <a:lvl4pPr>
              <a:defRPr sz="1200"/>
            </a:lvl4pPr>
            <a:lvl5pPr>
              <a:defRPr sz="12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 name="Inhaltsplatzhalter 2"/>
          <p:cNvSpPr>
            <a:spLocks noGrp="1"/>
          </p:cNvSpPr>
          <p:nvPr>
            <p:ph idx="13"/>
          </p:nvPr>
        </p:nvSpPr>
        <p:spPr>
          <a:xfrm>
            <a:off x="5976157" y="1665288"/>
            <a:ext cx="2951944" cy="4103687"/>
          </a:xfrm>
          <a:prstGeom prst="rect">
            <a:avLst/>
          </a:prstGeom>
        </p:spPr>
        <p:txBody>
          <a:bodyPr/>
          <a:lstStyle>
            <a:lvl1pPr>
              <a:defRPr sz="1400"/>
            </a:lvl1pPr>
            <a:lvl2pPr>
              <a:defRPr sz="1400"/>
            </a:lvl2pPr>
            <a:lvl3pPr>
              <a:defRPr sz="1400"/>
            </a:lvl3pPr>
            <a:lvl4pPr>
              <a:defRPr sz="1200"/>
            </a:lvl4pPr>
            <a:lvl5pPr>
              <a:defRPr sz="12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Titel 5">
            <a:extLst>
              <a:ext uri="{FF2B5EF4-FFF2-40B4-BE49-F238E27FC236}">
                <a16:creationId xmlns:a16="http://schemas.microsoft.com/office/drawing/2014/main" id="{35762A9B-091E-4CA5-9F56-FD8E14456709}"/>
              </a:ext>
            </a:extLst>
          </p:cNvPr>
          <p:cNvSpPr>
            <a:spLocks noGrp="1"/>
          </p:cNvSpPr>
          <p:nvPr>
            <p:ph type="title" hasCustomPrompt="1"/>
          </p:nvPr>
        </p:nvSpPr>
        <p:spPr>
          <a:xfrm>
            <a:off x="214759" y="578328"/>
            <a:ext cx="8713341" cy="431325"/>
          </a:xfrm>
          <a:prstGeom prst="rect">
            <a:avLst/>
          </a:prstGeom>
          <a:ln>
            <a:noFill/>
          </a:ln>
        </p:spPr>
        <p:txBody>
          <a:bodyPr anchor="ctr"/>
          <a:lstStyle>
            <a:lvl1pPr>
              <a:lnSpc>
                <a:spcPts val="3200"/>
              </a:lnSpc>
              <a:defRPr lang="de-DE" sz="2400" b="1" kern="1200" dirty="0">
                <a:solidFill>
                  <a:srgbClr val="005CA9"/>
                </a:solidFill>
                <a:effectLst/>
                <a:latin typeface="+mn-lt"/>
                <a:ea typeface="+mj-ea"/>
                <a:cs typeface="+mj-cs"/>
              </a:defRPr>
            </a:lvl1pPr>
          </a:lstStyle>
          <a:p>
            <a:r>
              <a:rPr lang="de-DE" dirty="0"/>
              <a:t>Überschrift 1 durch Klicken bearbeiten</a:t>
            </a:r>
          </a:p>
        </p:txBody>
      </p:sp>
      <p:sp>
        <p:nvSpPr>
          <p:cNvPr id="8" name="Textplatzhalter 11">
            <a:extLst>
              <a:ext uri="{FF2B5EF4-FFF2-40B4-BE49-F238E27FC236}">
                <a16:creationId xmlns:a16="http://schemas.microsoft.com/office/drawing/2014/main" id="{FD4098E7-3ABD-4103-9C5C-A281400E5CE3}"/>
              </a:ext>
            </a:extLst>
          </p:cNvPr>
          <p:cNvSpPr>
            <a:spLocks noGrp="1"/>
          </p:cNvSpPr>
          <p:nvPr>
            <p:ph type="body" sz="quarter" idx="12" hasCustomPrompt="1"/>
          </p:nvPr>
        </p:nvSpPr>
        <p:spPr>
          <a:xfrm>
            <a:off x="214759" y="1006960"/>
            <a:ext cx="8713341" cy="442428"/>
          </a:xfrm>
          <a:prstGeom prst="rect">
            <a:avLst/>
          </a:prstGeom>
          <a:ln>
            <a:noFill/>
          </a:ln>
        </p:spPr>
        <p:txBody>
          <a:bodyPr anchor="ctr">
            <a:normAutofit/>
          </a:bodyPr>
          <a:lstStyle>
            <a:lvl1pPr marL="0" indent="0">
              <a:lnSpc>
                <a:spcPts val="2600"/>
              </a:lnSpc>
              <a:spcBef>
                <a:spcPts val="0"/>
              </a:spcBef>
              <a:buNone/>
              <a:defRPr sz="1800" b="1">
                <a:solidFill>
                  <a:srgbClr val="005CA9"/>
                </a:solidFill>
                <a:latin typeface="+mn-lt"/>
              </a:defRPr>
            </a:lvl1pPr>
          </a:lstStyle>
          <a:p>
            <a:pPr lvl="0"/>
            <a:r>
              <a:rPr lang="de-DE" dirty="0"/>
              <a:t>Überschrift 2 durch Klicken bearbeiten</a:t>
            </a:r>
          </a:p>
        </p:txBody>
      </p:sp>
    </p:spTree>
    <p:extLst>
      <p:ext uri="{BB962C8B-B14F-4D97-AF65-F5344CB8AC3E}">
        <p14:creationId xmlns:p14="http://schemas.microsoft.com/office/powerpoint/2010/main" val="4141771991"/>
      </p:ext>
    </p:extLst>
  </p:cSld>
  <p:clrMapOvr>
    <a:masterClrMapping/>
  </p:clrMapOvr>
  <p:extLst>
    <p:ext uri="{DCECCB84-F9BA-43D5-87BE-67443E8EF086}">
      <p15:sldGuideLst xmlns:p15="http://schemas.microsoft.com/office/powerpoint/2012/main">
        <p15:guide id="2" orient="horz" pos="368" userDrawn="1">
          <p15:clr>
            <a:srgbClr val="A4A3A4"/>
          </p15:clr>
        </p15:guide>
        <p15:guide id="3" orient="horz" pos="913" userDrawn="1">
          <p15:clr>
            <a:srgbClr val="A4A3A4"/>
          </p15:clr>
        </p15:guide>
        <p15:guide id="4" orient="horz" pos="1049" userDrawn="1">
          <p15:clr>
            <a:srgbClr val="A4A3A4"/>
          </p15:clr>
        </p15:guide>
        <p15:guide id="5" orient="horz" pos="3634" userDrawn="1">
          <p15:clr>
            <a:srgbClr val="A4A3A4"/>
          </p15:clr>
        </p15:guide>
        <p15:guide id="6" pos="5624" userDrawn="1">
          <p15:clr>
            <a:srgbClr val="A4A3A4"/>
          </p15:clr>
        </p15:guide>
        <p15:guide id="7" pos="136" userDrawn="1">
          <p15:clr>
            <a:srgbClr val="A4A3A4"/>
          </p15:clr>
        </p15:guide>
        <p15:guide id="8" pos="3628" userDrawn="1">
          <p15:clr>
            <a:srgbClr val="A4A3A4"/>
          </p15:clr>
        </p15:guide>
        <p15:guide id="9" pos="3765" userDrawn="1">
          <p15:clr>
            <a:srgbClr val="A4A3A4"/>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Bild 11"/>
          <p:cNvPicPr/>
          <p:nvPr/>
        </p:nvPicPr>
        <p:blipFill>
          <a:blip r:embed="rId3"/>
          <a:stretch>
            <a:fillRect/>
          </a:stretch>
        </p:blipFill>
        <p:spPr>
          <a:xfrm>
            <a:off x="295267" y="6256573"/>
            <a:ext cx="852805" cy="302260"/>
          </a:xfrm>
          <a:prstGeom prst="rect">
            <a:avLst/>
          </a:prstGeom>
        </p:spPr>
      </p:pic>
      <p:pic>
        <p:nvPicPr>
          <p:cNvPr id="3" name="Grafik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5736" y="1052513"/>
            <a:ext cx="8855061" cy="3708399"/>
          </a:xfrm>
          <a:prstGeom prst="rect">
            <a:avLst/>
          </a:prstGeom>
        </p:spPr>
      </p:pic>
      <p:sp>
        <p:nvSpPr>
          <p:cNvPr id="4" name="Textplatzhalter 2"/>
          <p:cNvSpPr>
            <a:spLocks noGrp="1"/>
          </p:cNvSpPr>
          <p:nvPr>
            <p:ph type="body" idx="1"/>
          </p:nvPr>
        </p:nvSpPr>
        <p:spPr>
          <a:xfrm>
            <a:off x="628650" y="1825625"/>
            <a:ext cx="7886700" cy="2770188"/>
          </a:xfrm>
          <a:prstGeom prst="rect">
            <a:avLst/>
          </a:prstGeom>
        </p:spPr>
        <p:txBody>
          <a:bodyPr vert="horz" lIns="91440" tIns="45720" rIns="91440" bIns="45720" rtlCol="0">
            <a:normAutofit/>
          </a:bodyPr>
          <a:lstStyle/>
          <a:p>
            <a:pPr lvl="0"/>
            <a:r>
              <a:rPr lang="de-DE" dirty="0"/>
              <a:t>Titelbild bitte hier ändern</a:t>
            </a:r>
          </a:p>
        </p:txBody>
      </p:sp>
      <p:sp>
        <p:nvSpPr>
          <p:cNvPr id="7" name="Textfeld 6"/>
          <p:cNvSpPr txBox="1"/>
          <p:nvPr/>
        </p:nvSpPr>
        <p:spPr>
          <a:xfrm>
            <a:off x="7033102" y="6348415"/>
            <a:ext cx="1955664" cy="307777"/>
          </a:xfrm>
          <a:prstGeom prst="rect">
            <a:avLst/>
          </a:prstGeom>
          <a:noFill/>
        </p:spPr>
        <p:txBody>
          <a:bodyPr wrap="square" rtlCol="0">
            <a:spAutoFit/>
          </a:bodyPr>
          <a:lstStyle/>
          <a:p>
            <a:r>
              <a:rPr lang="de-DE" sz="1400" b="1" kern="0" spc="-20" baseline="0" dirty="0">
                <a:solidFill>
                  <a:srgbClr val="005CA9"/>
                </a:solidFill>
              </a:rPr>
              <a:t>Wir leben Gemeinschaft</a:t>
            </a:r>
          </a:p>
        </p:txBody>
      </p:sp>
    </p:spTree>
    <p:extLst>
      <p:ext uri="{BB962C8B-B14F-4D97-AF65-F5344CB8AC3E}">
        <p14:creationId xmlns:p14="http://schemas.microsoft.com/office/powerpoint/2010/main" val="2954318693"/>
      </p:ext>
    </p:extLst>
  </p:cSld>
  <p:clrMap bg1="lt1" tx1="dk1" bg2="lt2" tx2="dk2" accent1="accent1" accent2="accent2" accent3="accent3" accent4="accent4" accent5="accent5" accent6="accent6" hlink="hlink" folHlink="folHlink"/>
  <p:sldLayoutIdLst>
    <p:sldLayoutId id="214748368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ts val="2600"/>
        </a:lnSpc>
        <a:spcBef>
          <a:spcPts val="1000"/>
        </a:spcBef>
        <a:buFont typeface="Arial" panose="020B0604020202020204" pitchFamily="34" charset="0"/>
        <a:buNone/>
        <a:defRPr sz="2400" kern="1200">
          <a:solidFill>
            <a:schemeClr val="bg1"/>
          </a:solidFill>
          <a:latin typeface="+mn-lt"/>
          <a:ea typeface="+mn-ea"/>
          <a:cs typeface="+mn-cs"/>
        </a:defRPr>
      </a:lvl1pPr>
      <a:lvl2pPr marL="685800" indent="-228600" algn="l" defTabSz="914400" rtl="0" eaLnBrk="1" latinLnBrk="0" hangingPunct="1">
        <a:lnSpc>
          <a:spcPts val="26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ts val="2600"/>
        </a:lnSpc>
        <a:spcBef>
          <a:spcPts val="500"/>
        </a:spcBef>
        <a:buFont typeface="Arial" panose="020B0604020202020204" pitchFamily="34" charset="0"/>
        <a:buChar char="•"/>
        <a:defRPr sz="2400" kern="1200">
          <a:solidFill>
            <a:schemeClr val="bg1"/>
          </a:solidFill>
          <a:latin typeface="+mn-lt"/>
          <a:ea typeface="+mn-ea"/>
          <a:cs typeface="+mn-cs"/>
        </a:defRPr>
      </a:lvl3pPr>
      <a:lvl4pPr marL="1600200" indent="-228600" algn="l" defTabSz="914400" rtl="0" eaLnBrk="1" latinLnBrk="0" hangingPunct="1">
        <a:lnSpc>
          <a:spcPts val="2600"/>
        </a:lnSpc>
        <a:spcBef>
          <a:spcPts val="500"/>
        </a:spcBef>
        <a:buFont typeface="Arial" panose="020B0604020202020204" pitchFamily="34" charset="0"/>
        <a:buChar char="•"/>
        <a:defRPr sz="2400" kern="1200">
          <a:solidFill>
            <a:schemeClr val="bg1"/>
          </a:solidFill>
          <a:latin typeface="+mn-lt"/>
          <a:ea typeface="+mn-ea"/>
          <a:cs typeface="+mn-cs"/>
        </a:defRPr>
      </a:lvl4pPr>
      <a:lvl5pPr marL="2057400" indent="-228600" algn="l" defTabSz="914400" rtl="0" eaLnBrk="1" latinLnBrk="0" hangingPunct="1">
        <a:lnSpc>
          <a:spcPts val="2600"/>
        </a:lnSpc>
        <a:spcBef>
          <a:spcPts val="500"/>
        </a:spcBef>
        <a:buFont typeface="Arial" panose="020B0604020202020204" pitchFamily="34" charset="0"/>
        <a:buChar char="•"/>
        <a:defRPr sz="2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63" userDrawn="1">
          <p15:clr>
            <a:srgbClr val="F26B43"/>
          </p15:clr>
        </p15:guide>
        <p15:guide id="2" pos="181" userDrawn="1">
          <p15:clr>
            <a:srgbClr val="F26B43"/>
          </p15:clr>
        </p15:guide>
        <p15:guide id="3" orient="horz" pos="299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Bild 11"/>
          <p:cNvPicPr/>
          <p:nvPr/>
        </p:nvPicPr>
        <p:blipFill>
          <a:blip r:embed="rId14"/>
          <a:stretch>
            <a:fillRect/>
          </a:stretch>
        </p:blipFill>
        <p:spPr>
          <a:xfrm>
            <a:off x="295267" y="6256573"/>
            <a:ext cx="852805" cy="302260"/>
          </a:xfrm>
          <a:prstGeom prst="rect">
            <a:avLst/>
          </a:prstGeom>
        </p:spPr>
      </p:pic>
      <p:cxnSp>
        <p:nvCxnSpPr>
          <p:cNvPr id="20" name="Gerader Verbinder 19"/>
          <p:cNvCxnSpPr>
            <a:cxnSpLocks/>
          </p:cNvCxnSpPr>
          <p:nvPr/>
        </p:nvCxnSpPr>
        <p:spPr>
          <a:xfrm>
            <a:off x="287337" y="1503562"/>
            <a:ext cx="2829600" cy="0"/>
          </a:xfrm>
          <a:prstGeom prst="line">
            <a:avLst/>
          </a:prstGeom>
          <a:ln w="76200">
            <a:solidFill>
              <a:srgbClr val="005CA9"/>
            </a:solidFill>
            <a:prstDash val="solid"/>
          </a:ln>
        </p:spPr>
        <p:style>
          <a:lnRef idx="1">
            <a:schemeClr val="accent1"/>
          </a:lnRef>
          <a:fillRef idx="0">
            <a:schemeClr val="accent1"/>
          </a:fillRef>
          <a:effectRef idx="0">
            <a:schemeClr val="accent1"/>
          </a:effectRef>
          <a:fontRef idx="minor">
            <a:schemeClr val="tx1"/>
          </a:fontRef>
        </p:style>
      </p:cxnSp>
      <p:sp>
        <p:nvSpPr>
          <p:cNvPr id="24" name="Textplatzhalter 2"/>
          <p:cNvSpPr>
            <a:spLocks noGrp="1"/>
          </p:cNvSpPr>
          <p:nvPr>
            <p:ph type="body" idx="1"/>
          </p:nvPr>
        </p:nvSpPr>
        <p:spPr>
          <a:xfrm>
            <a:off x="215515" y="1808163"/>
            <a:ext cx="8712585" cy="3961097"/>
          </a:xfrm>
          <a:prstGeom prst="rect">
            <a:avLst/>
          </a:prstGeom>
          <a:ln>
            <a:noFill/>
          </a:ln>
        </p:spPr>
        <p:txBody>
          <a:bodyPr vert="horz" lIns="91440" tIns="45720" rIns="9144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Textfeld 8"/>
          <p:cNvSpPr txBox="1"/>
          <p:nvPr/>
        </p:nvSpPr>
        <p:spPr>
          <a:xfrm>
            <a:off x="7033102" y="6348415"/>
            <a:ext cx="1955664" cy="307777"/>
          </a:xfrm>
          <a:prstGeom prst="rect">
            <a:avLst/>
          </a:prstGeom>
          <a:noFill/>
        </p:spPr>
        <p:txBody>
          <a:bodyPr wrap="none" rtlCol="0">
            <a:spAutoFit/>
          </a:bodyPr>
          <a:lstStyle/>
          <a:p>
            <a:r>
              <a:rPr lang="de-DE" sz="1400" b="1" kern="0" spc="-20" baseline="0" dirty="0">
                <a:solidFill>
                  <a:srgbClr val="005CA9"/>
                </a:solidFill>
              </a:rPr>
              <a:t>Wir leben Gemeinschaft</a:t>
            </a:r>
          </a:p>
        </p:txBody>
      </p:sp>
      <p:sp>
        <p:nvSpPr>
          <p:cNvPr id="8" name="Datumsplatzhalter 4"/>
          <p:cNvSpPr txBox="1">
            <a:spLocks/>
          </p:cNvSpPr>
          <p:nvPr/>
        </p:nvSpPr>
        <p:spPr>
          <a:xfrm>
            <a:off x="3373778" y="6237312"/>
            <a:ext cx="3142438" cy="365125"/>
          </a:xfrm>
          <a:prstGeom prst="rect">
            <a:avLst/>
          </a:prstGeom>
        </p:spPr>
        <p:txBody>
          <a:bodyPr vert="horz" lIns="91440" tIns="45720" rIns="91440" bIns="45720" rtlCol="0" anchor="ctr"/>
          <a:lstStyle>
            <a:defPPr>
              <a:defRPr lang="en-US"/>
            </a:defPPr>
            <a:lvl1pPr marL="0" indent="0" algn="l" defTabSz="685783" rtl="0" eaLnBrk="1" latinLnBrk="0" hangingPunct="1">
              <a:lnSpc>
                <a:spcPts val="900"/>
              </a:lnSpc>
              <a:spcBef>
                <a:spcPts val="0"/>
              </a:spcBef>
              <a:buFont typeface="Arial"/>
              <a:buNone/>
              <a:defRPr lang="pt-BR" sz="900" b="0" i="0" kern="1200" smtClean="0">
                <a:solidFill>
                  <a:srgbClr val="005B9C"/>
                </a:solidFill>
                <a:effectLst/>
                <a:latin typeface="+mn-lt"/>
                <a:ea typeface="Microsoft YaHei" pitchFamily="34" charset="-122"/>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tabLst>
                <a:tab pos="2603500" algn="r"/>
              </a:tabLst>
            </a:pPr>
            <a:r>
              <a:rPr lang="de-DE" dirty="0"/>
              <a:t>Datum: </a:t>
            </a:r>
            <a:fld id="{E0741413-7DCE-4428-A842-2538FDD08891}" type="datetimeFigureOut">
              <a:rPr lang="de-DE" smtClean="0"/>
              <a:pPr>
                <a:tabLst>
                  <a:tab pos="2603500" algn="r"/>
                </a:tabLst>
              </a:pPr>
              <a:t>30.01.2023</a:t>
            </a:fld>
            <a:r>
              <a:rPr lang="de-DE" dirty="0"/>
              <a:t>	Seite Nr. </a:t>
            </a:r>
            <a:fld id="{9D8EEF28-5ABD-4429-9AD9-DE956F602A14}" type="slidenum">
              <a:rPr lang="de-DE" smtClean="0"/>
              <a:pPr>
                <a:tabLst>
                  <a:tab pos="2603500" algn="r"/>
                </a:tabLst>
              </a:pPr>
              <a:t>‹Nr.›</a:t>
            </a:fld>
            <a:endParaRPr lang="de-DE" dirty="0"/>
          </a:p>
        </p:txBody>
      </p:sp>
      <p:sp>
        <p:nvSpPr>
          <p:cNvPr id="10" name="Fußzeilenplatzhalter 5"/>
          <p:cNvSpPr txBox="1">
            <a:spLocks/>
          </p:cNvSpPr>
          <p:nvPr/>
        </p:nvSpPr>
        <p:spPr>
          <a:xfrm>
            <a:off x="1304280" y="6237312"/>
            <a:ext cx="2115591"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lnSpc>
                <a:spcPts val="900"/>
              </a:lnSpc>
            </a:pPr>
            <a:r>
              <a:rPr lang="de-DE" sz="900" b="1" dirty="0">
                <a:solidFill>
                  <a:srgbClr val="005B9C"/>
                </a:solidFill>
                <a:ea typeface="Microsoft YaHei" pitchFamily="34" charset="-122"/>
              </a:rPr>
              <a:t>Eisenbahn- und Verkehrsgewerkschaft</a:t>
            </a:r>
          </a:p>
          <a:p>
            <a:pPr algn="l">
              <a:lnSpc>
                <a:spcPts val="900"/>
              </a:lnSpc>
            </a:pPr>
            <a:r>
              <a:rPr lang="de-DE" sz="900" dirty="0">
                <a:solidFill>
                  <a:srgbClr val="005B9C"/>
                </a:solidFill>
                <a:ea typeface="Microsoft YaHei" pitchFamily="34" charset="-122"/>
              </a:rPr>
              <a:t>Vorstandsbereich Cosima Ingenschay</a:t>
            </a:r>
          </a:p>
          <a:p>
            <a:pPr algn="l">
              <a:lnSpc>
                <a:spcPts val="900"/>
              </a:lnSpc>
            </a:pPr>
            <a:r>
              <a:rPr lang="de-DE" sz="900" dirty="0">
                <a:solidFill>
                  <a:srgbClr val="005B9C"/>
                </a:solidFill>
                <a:ea typeface="Microsoft YaHei" pitchFamily="34" charset="-122"/>
              </a:rPr>
              <a:t>Abteilung Sozialpolitik und Teilhabe</a:t>
            </a:r>
          </a:p>
        </p:txBody>
      </p:sp>
      <p:sp>
        <p:nvSpPr>
          <p:cNvPr id="2" name="Textfeld 1"/>
          <p:cNvSpPr txBox="1"/>
          <p:nvPr/>
        </p:nvSpPr>
        <p:spPr>
          <a:xfrm>
            <a:off x="287338" y="-567444"/>
            <a:ext cx="710451" cy="369332"/>
          </a:xfrm>
          <a:prstGeom prst="rect">
            <a:avLst/>
          </a:prstGeom>
          <a:noFill/>
        </p:spPr>
        <p:txBody>
          <a:bodyPr wrap="none" rtlCol="0">
            <a:spAutoFit/>
          </a:bodyPr>
          <a:lstStyle/>
          <a:p>
            <a:r>
              <a:rPr lang="de-DE" dirty="0">
                <a:solidFill>
                  <a:srgbClr val="313131"/>
                </a:solidFill>
              </a:rPr>
              <a:t>11,90</a:t>
            </a:r>
          </a:p>
        </p:txBody>
      </p:sp>
      <p:sp>
        <p:nvSpPr>
          <p:cNvPr id="11" name="Textfeld 10"/>
          <p:cNvSpPr txBox="1"/>
          <p:nvPr/>
        </p:nvSpPr>
        <p:spPr>
          <a:xfrm>
            <a:off x="4567842" y="-567444"/>
            <a:ext cx="593432" cy="369332"/>
          </a:xfrm>
          <a:prstGeom prst="rect">
            <a:avLst/>
          </a:prstGeom>
          <a:noFill/>
        </p:spPr>
        <p:txBody>
          <a:bodyPr wrap="none" rtlCol="0">
            <a:spAutoFit/>
          </a:bodyPr>
          <a:lstStyle/>
          <a:p>
            <a:r>
              <a:rPr lang="de-DE" dirty="0">
                <a:solidFill>
                  <a:srgbClr val="313131"/>
                </a:solidFill>
              </a:rPr>
              <a:t>0,00</a:t>
            </a:r>
          </a:p>
        </p:txBody>
      </p:sp>
      <p:sp>
        <p:nvSpPr>
          <p:cNvPr id="12" name="Textfeld 11"/>
          <p:cNvSpPr txBox="1"/>
          <p:nvPr/>
        </p:nvSpPr>
        <p:spPr>
          <a:xfrm>
            <a:off x="8856663" y="-567444"/>
            <a:ext cx="710451" cy="369332"/>
          </a:xfrm>
          <a:prstGeom prst="rect">
            <a:avLst/>
          </a:prstGeom>
          <a:noFill/>
        </p:spPr>
        <p:txBody>
          <a:bodyPr wrap="none" rtlCol="0">
            <a:spAutoFit/>
          </a:bodyPr>
          <a:lstStyle/>
          <a:p>
            <a:r>
              <a:rPr lang="de-DE" dirty="0">
                <a:solidFill>
                  <a:srgbClr val="313131"/>
                </a:solidFill>
              </a:rPr>
              <a:t>11,90</a:t>
            </a:r>
          </a:p>
        </p:txBody>
      </p:sp>
      <p:sp>
        <p:nvSpPr>
          <p:cNvPr id="13" name="Textfeld 12"/>
          <p:cNvSpPr txBox="1"/>
          <p:nvPr/>
        </p:nvSpPr>
        <p:spPr>
          <a:xfrm>
            <a:off x="9487180" y="296652"/>
            <a:ext cx="593432" cy="369332"/>
          </a:xfrm>
          <a:prstGeom prst="rect">
            <a:avLst/>
          </a:prstGeom>
          <a:noFill/>
        </p:spPr>
        <p:txBody>
          <a:bodyPr wrap="none" rtlCol="0">
            <a:spAutoFit/>
          </a:bodyPr>
          <a:lstStyle/>
          <a:p>
            <a:r>
              <a:rPr lang="de-DE" dirty="0">
                <a:solidFill>
                  <a:srgbClr val="313131"/>
                </a:solidFill>
              </a:rPr>
              <a:t>8,70</a:t>
            </a:r>
          </a:p>
        </p:txBody>
      </p:sp>
      <p:sp>
        <p:nvSpPr>
          <p:cNvPr id="14" name="Textfeld 13"/>
          <p:cNvSpPr txBox="1"/>
          <p:nvPr/>
        </p:nvSpPr>
        <p:spPr>
          <a:xfrm>
            <a:off x="9487180" y="6191806"/>
            <a:ext cx="593432" cy="369332"/>
          </a:xfrm>
          <a:prstGeom prst="rect">
            <a:avLst/>
          </a:prstGeom>
          <a:noFill/>
        </p:spPr>
        <p:txBody>
          <a:bodyPr wrap="none" rtlCol="0">
            <a:spAutoFit/>
          </a:bodyPr>
          <a:lstStyle/>
          <a:p>
            <a:r>
              <a:rPr lang="de-DE" dirty="0">
                <a:solidFill>
                  <a:srgbClr val="313131"/>
                </a:solidFill>
              </a:rPr>
              <a:t>8,70</a:t>
            </a:r>
          </a:p>
        </p:txBody>
      </p:sp>
      <p:sp>
        <p:nvSpPr>
          <p:cNvPr id="16" name="Textfeld 15"/>
          <p:cNvSpPr txBox="1"/>
          <p:nvPr/>
        </p:nvSpPr>
        <p:spPr>
          <a:xfrm>
            <a:off x="9487180" y="3059668"/>
            <a:ext cx="593432" cy="369332"/>
          </a:xfrm>
          <a:prstGeom prst="rect">
            <a:avLst/>
          </a:prstGeom>
          <a:noFill/>
        </p:spPr>
        <p:txBody>
          <a:bodyPr wrap="none" rtlCol="0">
            <a:spAutoFit/>
          </a:bodyPr>
          <a:lstStyle/>
          <a:p>
            <a:r>
              <a:rPr lang="de-DE" dirty="0">
                <a:solidFill>
                  <a:srgbClr val="313131"/>
                </a:solidFill>
              </a:rPr>
              <a:t>0,00</a:t>
            </a:r>
          </a:p>
        </p:txBody>
      </p:sp>
    </p:spTree>
    <p:extLst>
      <p:ext uri="{BB962C8B-B14F-4D97-AF65-F5344CB8AC3E}">
        <p14:creationId xmlns:p14="http://schemas.microsoft.com/office/powerpoint/2010/main" val="1594087828"/>
      </p:ext>
    </p:extLst>
  </p:cSld>
  <p:clrMap bg1="lt1" tx1="dk1" bg2="lt2" tx2="dk2" accent1="accent1" accent2="accent2" accent3="accent3" accent4="accent4" accent5="accent5" accent6="accent6" hlink="hlink" folHlink="folHlink"/>
  <p:sldLayoutIdLst>
    <p:sldLayoutId id="2147483717" r:id="rId1"/>
    <p:sldLayoutId id="2147483711" r:id="rId2"/>
    <p:sldLayoutId id="2147483700" r:id="rId3"/>
    <p:sldLayoutId id="2147483706" r:id="rId4"/>
    <p:sldLayoutId id="2147483701" r:id="rId5"/>
    <p:sldLayoutId id="2147483720" r:id="rId6"/>
    <p:sldLayoutId id="2147483713" r:id="rId7"/>
    <p:sldLayoutId id="2147483712" r:id="rId8"/>
    <p:sldLayoutId id="2147483715" r:id="rId9"/>
    <p:sldLayoutId id="2147483716" r:id="rId10"/>
    <p:sldLayoutId id="2147483714" r:id="rId11"/>
    <p:sldLayoutId id="2147483718" r:id="rId12"/>
  </p:sldLayoutIdLst>
  <p:txStyles>
    <p:titleStyle>
      <a:lvl1pPr algn="l" defTabSz="914400" rtl="0" eaLnBrk="1" latinLnBrk="0" hangingPunct="1">
        <a:lnSpc>
          <a:spcPct val="90000"/>
        </a:lnSpc>
        <a:spcBef>
          <a:spcPct val="0"/>
        </a:spcBef>
        <a:buNone/>
        <a:defRPr lang="de-DE" sz="3000" kern="1200" dirty="0">
          <a:solidFill>
            <a:srgbClr val="005CA9"/>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400" kern="1200">
          <a:solidFill>
            <a:srgbClr val="31313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rgbClr val="31313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400" kern="1200">
          <a:solidFill>
            <a:srgbClr val="31313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200" kern="1200">
          <a:solidFill>
            <a:srgbClr val="31313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200" kern="1200">
          <a:solidFill>
            <a:srgbClr val="31313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1" userDrawn="1">
          <p15:clr>
            <a:srgbClr val="F26B43"/>
          </p15:clr>
        </p15:guide>
        <p15:guide id="2" pos="5579" userDrawn="1">
          <p15:clr>
            <a:srgbClr val="F26B43"/>
          </p15:clr>
        </p15:guide>
        <p15:guide id="6" orient="horz" pos="4133" userDrawn="1">
          <p15:clr>
            <a:srgbClr val="F26B43"/>
          </p15:clr>
        </p15:guide>
        <p15:guide id="7" orient="horz" pos="187" userDrawn="1">
          <p15:clr>
            <a:srgbClr val="F26B43"/>
          </p15:clr>
        </p15:guide>
        <p15:guide id="8" orient="horz" pos="2160" userDrawn="1">
          <p15:clr>
            <a:srgbClr val="F26B43"/>
          </p15:clr>
        </p15:guide>
        <p15:guide id="13"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14759" y="624710"/>
            <a:ext cx="6445473" cy="825489"/>
          </a:xfrm>
        </p:spPr>
        <p:txBody>
          <a:bodyPr/>
          <a:lstStyle/>
          <a:p>
            <a:r>
              <a:rPr lang="de-DE" dirty="0"/>
              <a:t>AVDR </a:t>
            </a:r>
            <a:br>
              <a:rPr lang="de-DE" dirty="0"/>
            </a:br>
            <a:r>
              <a:rPr lang="de-DE" dirty="0"/>
              <a:t>Altersversorgung der DR </a:t>
            </a:r>
          </a:p>
        </p:txBody>
      </p:sp>
      <p:sp>
        <p:nvSpPr>
          <p:cNvPr id="3" name="Textplatzhalter 2"/>
          <p:cNvSpPr>
            <a:spLocks noGrp="1"/>
          </p:cNvSpPr>
          <p:nvPr>
            <p:ph type="body" sz="quarter" idx="12"/>
          </p:nvPr>
        </p:nvSpPr>
        <p:spPr/>
        <p:txBody>
          <a:bodyPr>
            <a:normAutofit/>
          </a:bodyPr>
          <a:lstStyle/>
          <a:p>
            <a:pPr lvl="0"/>
            <a:endParaRPr lang="de-DE" sz="1800" dirty="0">
              <a:solidFill>
                <a:srgbClr val="FFFFFF"/>
              </a:solidFill>
            </a:endParaRPr>
          </a:p>
          <a:p>
            <a:pPr lvl="0"/>
            <a:r>
              <a:rPr lang="de-DE" sz="1800" dirty="0">
                <a:solidFill>
                  <a:srgbClr val="FFFFFF"/>
                </a:solidFill>
              </a:rPr>
              <a:t>Entwicklungen von 1990 bis heute</a:t>
            </a:r>
          </a:p>
          <a:p>
            <a:pPr lvl="0"/>
            <a:endParaRPr lang="de-DE" sz="1800" dirty="0">
              <a:solidFill>
                <a:srgbClr val="FFFFFF"/>
              </a:solidFill>
            </a:endParaRPr>
          </a:p>
        </p:txBody>
      </p:sp>
    </p:spTree>
    <p:extLst>
      <p:ext uri="{BB962C8B-B14F-4D97-AF65-F5344CB8AC3E}">
        <p14:creationId xmlns:p14="http://schemas.microsoft.com/office/powerpoint/2010/main" val="3192733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2276872"/>
            <a:ext cx="8712201" cy="3492388"/>
          </a:xfrm>
        </p:spPr>
        <p:txBody>
          <a:bodyPr>
            <a:noAutofit/>
          </a:bodyPr>
          <a:lstStyle/>
          <a:p>
            <a:pPr>
              <a:lnSpc>
                <a:spcPct val="80000"/>
              </a:lnSpc>
            </a:pPr>
            <a:r>
              <a:rPr lang="de-DE" altLang="de-DE" sz="1800" dirty="0"/>
              <a:t>Dies ist nicht der Fall; also gilt, nach unserer Rechtsauffassung, die Eisenbahnerversorgungsordnung von 1973 weiter. Die Gegenseite erklärte, der Rahmenkollektivvertrag der DR sei 1991 außer Kraft gesetzt worden und daher gebe es keinen Handlungsbedarf; außerdem sei der </a:t>
            </a:r>
            <a:r>
              <a:rPr lang="de-DE" altLang="de-DE" sz="1800" dirty="0" err="1"/>
              <a:t>ZVersTV</a:t>
            </a:r>
            <a:r>
              <a:rPr lang="de-DE" altLang="de-DE" sz="1800" dirty="0"/>
              <a:t> eine Anschlussregelung.</a:t>
            </a:r>
          </a:p>
          <a:p>
            <a:pPr>
              <a:lnSpc>
                <a:spcPct val="80000"/>
              </a:lnSpc>
            </a:pPr>
            <a:r>
              <a:rPr lang="de-DE" altLang="de-DE" sz="1800" dirty="0"/>
              <a:t>In drei  Prozessen (ein AG zwei LAG) fielen die Urteile leider negativ aus. Selbstverständlich gab der Hauptvorstand der TRANSNET weiterhin Rechtsschutz: Die Berufung wurde eingeleitet. </a:t>
            </a:r>
          </a:p>
          <a:p>
            <a:pPr>
              <a:lnSpc>
                <a:spcPct val="80000"/>
              </a:lnSpc>
            </a:pPr>
            <a:r>
              <a:rPr lang="de-DE" altLang="de-DE" sz="1800" dirty="0"/>
              <a:t>Das Bundesarbeitsgericht hat jedoch entschieden, dass es der Auffassung des Bundesverfassungsgerichts folgt. Die AV DR war durch die Gesetzesänderung in der DDR  von 1973 seit dem 1.1.1974 Bestandteil der gesetzlichen Sozialversicherungsrente und keine betriebliche Altersvorsorge.</a:t>
            </a:r>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Arbeitsgerichtsprozesse II</a:t>
            </a:r>
          </a:p>
        </p:txBody>
      </p:sp>
    </p:spTree>
    <p:extLst>
      <p:ext uri="{BB962C8B-B14F-4D97-AF65-F5344CB8AC3E}">
        <p14:creationId xmlns:p14="http://schemas.microsoft.com/office/powerpoint/2010/main" val="1676300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p:txBody>
          <a:bodyPr>
            <a:noAutofit/>
          </a:bodyPr>
          <a:lstStyle/>
          <a:p>
            <a:endParaRPr lang="de-DE" altLang="de-DE" sz="2400" dirty="0"/>
          </a:p>
          <a:p>
            <a:endParaRPr lang="de-DE" altLang="de-DE" sz="2400" dirty="0"/>
          </a:p>
          <a:p>
            <a:pPr marL="285750" indent="-285750">
              <a:buFont typeface="Wingdings" panose="05000000000000000000" pitchFamily="2" charset="2"/>
              <a:buChar char="Ø"/>
            </a:pPr>
            <a:r>
              <a:rPr lang="de-DE" altLang="de-DE" sz="1800" dirty="0"/>
              <a:t>Durch die Entscheidung des BAG ist ein weiterer Rechtsweg nicht mehr möglich und die Entscheidung endgültig.</a:t>
            </a:r>
          </a:p>
          <a:p>
            <a:endParaRPr lang="de-DE" altLang="de-DE" sz="1800" dirty="0"/>
          </a:p>
          <a:p>
            <a:pPr marL="285750" indent="-285750">
              <a:buFont typeface="Wingdings" panose="05000000000000000000" pitchFamily="2" charset="2"/>
              <a:buChar char="Ø"/>
            </a:pPr>
            <a:r>
              <a:rPr lang="de-DE" altLang="de-DE" sz="1800" dirty="0"/>
              <a:t>Der Lösungsweg durch parlamentarische Initiativen und über Aktionen wurden seitdem angestrebt. </a:t>
            </a:r>
          </a:p>
          <a:p>
            <a:endParaRPr lang="de-DE" altLang="de-DE" sz="2400" dirty="0"/>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Zwischenfazit</a:t>
            </a:r>
          </a:p>
        </p:txBody>
      </p:sp>
    </p:spTree>
    <p:extLst>
      <p:ext uri="{BB962C8B-B14F-4D97-AF65-F5344CB8AC3E}">
        <p14:creationId xmlns:p14="http://schemas.microsoft.com/office/powerpoint/2010/main" val="3110269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1988840"/>
            <a:ext cx="8712201" cy="3780420"/>
          </a:xfrm>
        </p:spPr>
        <p:txBody>
          <a:bodyPr>
            <a:noAutofit/>
          </a:bodyPr>
          <a:lstStyle/>
          <a:p>
            <a:r>
              <a:rPr lang="de-DE" altLang="de-DE" sz="1800" dirty="0"/>
              <a:t>Die Jahre ab 1992 waren gefüllt von Aktivitäten gegenüber allen im Bundestag vertretenen Parteien, allerdings wurden unsere Forderungen immer nur von den jeweiligen Oppositionsparteien unterstützt. Somit musste jede Abstimmung im Bundestag scheitern. </a:t>
            </a:r>
          </a:p>
          <a:p>
            <a:r>
              <a:rPr lang="de-DE" altLang="de-DE" sz="1800" dirty="0"/>
              <a:t>Immer wieder erfolgten dazu Anträge einzelner Fraktionen (Linke, SPD, CDU) zur Verbesserung der Zusatzversorgungen. Diese  Anträge wurden in die zuständigen Ausschüsse verwiesen. In  der  parlamentarischen Debatte wurden die Anträge von mit unterschiedlichen Wertungen meist abgelehnt oder so verallgemeinert, dass sich hieraus keine Handlungen ergaben.</a:t>
            </a:r>
          </a:p>
          <a:p>
            <a:endParaRPr lang="de-DE" altLang="de-DE" sz="1800" dirty="0"/>
          </a:p>
          <a:p>
            <a:r>
              <a:rPr lang="de-DE" sz="1800" b="1" dirty="0">
                <a:solidFill>
                  <a:srgbClr val="000000"/>
                </a:solidFill>
                <a:latin typeface="Calibri" panose="020F0502020204030204" pitchFamily="34" charset="0"/>
              </a:rPr>
              <a:t>Koalitionsvertrag zwischen CDU, CSU und SPD (2018)</a:t>
            </a:r>
          </a:p>
          <a:p>
            <a:r>
              <a:rPr lang="de-DE" sz="1800" i="1" dirty="0">
                <a:solidFill>
                  <a:srgbClr val="000000"/>
                </a:solidFill>
                <a:latin typeface="Calibri" panose="020F0502020204030204" pitchFamily="34" charset="0"/>
              </a:rPr>
              <a:t>„Für Härtefälle in der Grundsicherung im Rentenüberleitungsprozess wollen wir einen Ausgleich durch eine Fondslösung schaffen.“</a:t>
            </a:r>
          </a:p>
          <a:p>
            <a:endParaRPr lang="de-DE" altLang="de-DE" sz="1800" dirty="0"/>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Parlamentarische Initiativen</a:t>
            </a:r>
          </a:p>
        </p:txBody>
      </p:sp>
    </p:spTree>
    <p:extLst>
      <p:ext uri="{BB962C8B-B14F-4D97-AF65-F5344CB8AC3E}">
        <p14:creationId xmlns:p14="http://schemas.microsoft.com/office/powerpoint/2010/main" val="3671044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1878020"/>
            <a:ext cx="8712201" cy="3891240"/>
          </a:xfrm>
        </p:spPr>
        <p:txBody>
          <a:bodyPr>
            <a:noAutofit/>
          </a:bodyPr>
          <a:lstStyle/>
          <a:p>
            <a:r>
              <a:rPr lang="de-DE" sz="1800" dirty="0"/>
              <a:t>2018 gründete sich auf Anraten der Politik der Runde Tisch in Sachsen. </a:t>
            </a:r>
          </a:p>
          <a:p>
            <a:r>
              <a:rPr lang="de-DE" sz="1800" dirty="0"/>
              <a:t>In diesem einigen sich Vertreter*innen von neun Berufs- und Personengruppen auf gemeinsame Positionen. </a:t>
            </a:r>
          </a:p>
          <a:p>
            <a:r>
              <a:rPr lang="de-DE" sz="1800" dirty="0"/>
              <a:t>Die Gruppe der ehemaligen Beschäftigten der Deutschen Reichsbahn wird u. a. von Dietmar Polster vertreten. </a:t>
            </a:r>
          </a:p>
          <a:p>
            <a:r>
              <a:rPr lang="de-DE" sz="1800" u="sng" dirty="0"/>
              <a:t>Positionierung des Runden Tisches</a:t>
            </a:r>
          </a:p>
          <a:p>
            <a:r>
              <a:rPr lang="de-DE" sz="1800" b="1" dirty="0"/>
              <a:t>Nach 30 Jahren deutsche Einheit ist es an der Zeit, das von der Politik der Bundesregierung verursachte Unrecht zu beseitigen.</a:t>
            </a:r>
          </a:p>
          <a:p>
            <a:r>
              <a:rPr lang="de-DE" sz="1800" dirty="0"/>
              <a:t>1. Unsere Position zu unseren Forderungen ist seit dem 07. Juni 2019 bekannt; sie bleiben unverändert und liegen dem BMAS schriftlich vor:</a:t>
            </a:r>
          </a:p>
          <a:p>
            <a:r>
              <a:rPr lang="de-DE" sz="1800" i="1" dirty="0"/>
              <a:t>„Wir verlangen eine politische Lösung für „ALLE“, die die Lebensleistung der benachteiligten Betroffenen der Gruppen angemessen anerkennt“.</a:t>
            </a:r>
          </a:p>
          <a:p>
            <a:endParaRPr lang="de-DE" sz="1800" dirty="0"/>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Gründung des Runden Tisches und dessen Positionierung I</a:t>
            </a:r>
          </a:p>
        </p:txBody>
      </p:sp>
    </p:spTree>
    <p:extLst>
      <p:ext uri="{BB962C8B-B14F-4D97-AF65-F5344CB8AC3E}">
        <p14:creationId xmlns:p14="http://schemas.microsoft.com/office/powerpoint/2010/main" val="1707286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1878020"/>
            <a:ext cx="8712201" cy="3891240"/>
          </a:xfrm>
        </p:spPr>
        <p:txBody>
          <a:bodyPr>
            <a:noAutofit/>
          </a:bodyPr>
          <a:lstStyle/>
          <a:p>
            <a:r>
              <a:rPr lang="de-DE" sz="1800" dirty="0"/>
              <a:t>2. Wir werden nicht darüber diskutieren, dass der „Härtefallfonds“/Gerechtigkeitsfonds mit Grundrente oder Grundsicherung verrechnet wird.</a:t>
            </a:r>
          </a:p>
          <a:p>
            <a:r>
              <a:rPr lang="de-DE" sz="1800" dirty="0"/>
              <a:t>3. Unsere Forderungen sind klar definiert: eine durchschnittliche Abfindungszahlung/Betroffene in Höhe von 20.000 Euro für die Berufs- und Personengruppen, die gemäß Einigungsvertrag (EV) und Anspruchs- und Anwartschaftsüberführungsgesetz (AAÜG) festgeschrieben wurden und deren Rentenlücken heute noch immer bestehen.</a:t>
            </a:r>
          </a:p>
          <a:p>
            <a:r>
              <a:rPr lang="de-DE" sz="1800" dirty="0"/>
              <a:t>4. Der Runde Tisch vertritt zurzeit ca. 500.000 Betroffene und ist bereit an einer gerechten Umsetzung der politischen Regelung auf Basis seines Vorschlags mitzuarbeiten.</a:t>
            </a:r>
            <a:endParaRPr lang="de-DE" altLang="de-DE" sz="1800" dirty="0"/>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Gründung des Runden Tisches und dessen Positionierung II</a:t>
            </a:r>
          </a:p>
        </p:txBody>
      </p:sp>
    </p:spTree>
    <p:extLst>
      <p:ext uri="{BB962C8B-B14F-4D97-AF65-F5344CB8AC3E}">
        <p14:creationId xmlns:p14="http://schemas.microsoft.com/office/powerpoint/2010/main" val="270385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2060848"/>
            <a:ext cx="8712201" cy="4032448"/>
          </a:xfrm>
        </p:spPr>
        <p:txBody>
          <a:bodyPr>
            <a:noAutofit/>
          </a:bodyPr>
          <a:lstStyle/>
          <a:p>
            <a:r>
              <a:rPr lang="de-DE" sz="1800" dirty="0"/>
              <a:t>In der Richtlinie Gewerkschaftliche Seniorenarbeit der EVG zur näheren Ausgestaltung des § 27 Ziffer 2 der EVG-Satzung steht in Punkt 5.1. „Aufgaben der Bundesseniorenleitung“:</a:t>
            </a:r>
          </a:p>
          <a:p>
            <a:r>
              <a:rPr lang="de-DE" sz="1800" dirty="0"/>
              <a:t>„Zur Problematik der Altersversorgung Deutsche Reichsbahn (AVDR) und der Angleichung des Rentenwertes Ost wird der Arbeitskreis Rentenüberleitungsgesetz (AK RÜG) gebildet.</a:t>
            </a:r>
          </a:p>
          <a:p>
            <a:r>
              <a:rPr lang="de-DE" sz="1800" dirty="0"/>
              <a:t>Der AK RÜG berät den Bundesvorstand und erarbeitet Beschlussempfehlungen für die Bundesseniorenleitung.</a:t>
            </a:r>
          </a:p>
          <a:p>
            <a:r>
              <a:rPr lang="de-DE" sz="1800" dirty="0"/>
              <a:t>Er setzt sich aus je zwei Vertreter/innen je Landesverband Senioren der neuen Bundesländer (NBL) und der Vertreter/innen der Seniorinnen und Senioren im Bundesvorstand zusammen. Die Vorsitzenden der Landesverbandsvorstände der NBL können als Gäste an den Beratungen des AK RÜG teilnehmen.“</a:t>
            </a:r>
            <a:endParaRPr lang="de-DE" sz="1800" b="1" dirty="0">
              <a:solidFill>
                <a:schemeClr val="tx1"/>
              </a:solidFill>
            </a:endParaRPr>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Arbeitskreis Rentenüberleitungsgesetz (AK RÜG)</a:t>
            </a:r>
          </a:p>
        </p:txBody>
      </p:sp>
    </p:spTree>
    <p:extLst>
      <p:ext uri="{BB962C8B-B14F-4D97-AF65-F5344CB8AC3E}">
        <p14:creationId xmlns:p14="http://schemas.microsoft.com/office/powerpoint/2010/main" val="2122435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458C4334-4817-4911-90C3-2E98FC8C8DA9}"/>
              </a:ext>
            </a:extLst>
          </p:cNvPr>
          <p:cNvSpPr>
            <a:spLocks noGrp="1"/>
          </p:cNvSpPr>
          <p:nvPr>
            <p:ph idx="1"/>
          </p:nvPr>
        </p:nvSpPr>
        <p:spPr/>
        <p:txBody>
          <a:bodyPr>
            <a:noAutofit/>
          </a:bodyPr>
          <a:lstStyle/>
          <a:p>
            <a:r>
              <a:rPr lang="de-DE" sz="1500" dirty="0"/>
              <a:t>Die Eisenbahn- und Verkehrsgewerkschaft setzt sich weiterhin für eine Verbesserung der Versorgungsleistungen der ehemaligen Beschäftigten der Deutschen Reichsbahn ein. </a:t>
            </a:r>
          </a:p>
          <a:p>
            <a:r>
              <a:rPr lang="de-DE" sz="1500" dirty="0"/>
              <a:t> </a:t>
            </a:r>
            <a:r>
              <a:rPr lang="de-DE" sz="1500" u="sng" dirty="0"/>
              <a:t>Wir fordern:</a:t>
            </a:r>
            <a:endParaRPr lang="de-DE" sz="1500" dirty="0"/>
          </a:p>
          <a:p>
            <a:pPr marL="257175" indent="-257175">
              <a:buFont typeface="Wingdings" panose="05000000000000000000" pitchFamily="2" charset="2"/>
              <a:buChar char="§"/>
            </a:pPr>
            <a:r>
              <a:rPr lang="de-DE" sz="1500" dirty="0"/>
              <a:t>Die Anerkennung der bis heute nachwirkenden harten Folgen der Wiedervereinigung und deren politische Korrektur. Es ist anzuerkennen, dass den ehemaligen Reichsbahnerinnen und </a:t>
            </a:r>
            <a:r>
              <a:rPr lang="de-DE" sz="1500" dirty="0" err="1"/>
              <a:t>Reichsbahnern</a:t>
            </a:r>
            <a:r>
              <a:rPr lang="de-DE" sz="1500" dirty="0"/>
              <a:t>, durch eine Fehlentscheidung der Politik 1991, die rechtmäßig erworbenen Leistungen aus der Altersversorgung Deutschen Reichsbahn liquidiert wurden und diese berechtigt sind, eine Entschädigung zu fordern. </a:t>
            </a:r>
          </a:p>
          <a:p>
            <a:pPr marL="257175" indent="-257175">
              <a:buFont typeface="Wingdings" panose="05000000000000000000" pitchFamily="2" charset="2"/>
              <a:buChar char="§"/>
            </a:pPr>
            <a:r>
              <a:rPr lang="de-DE" sz="1500" dirty="0"/>
              <a:t>Einen Gerechtigkeitsfonds seitens der Regierung, aus dem alle benachteiligten Berufs- und Personengruppen eine Entschädigung erhalten. Die Entschädigung muss auch an diejenigen ausbezahlt werden, die nicht unter die Voraussetzungen der Grundsicherung im Alter nach SGB XII fallen und muss somit unabhängig von jeglichen Kriterien der Bedürftigkeit sein. </a:t>
            </a:r>
          </a:p>
          <a:p>
            <a:pPr marL="257175" indent="-257175">
              <a:buFont typeface="Wingdings" panose="05000000000000000000" pitchFamily="2" charset="2"/>
              <a:buChar char="§"/>
            </a:pPr>
            <a:r>
              <a:rPr lang="de-DE" sz="1500" dirty="0"/>
              <a:t>Eine Entschädigung in Form einer deutlich angemessenen und gestaffelten Summe, die die unterschiedlichen Dienstjahre der Betroffenen angemessen berücksichtigt. Die Entschädigung darf nicht auf bestehende Renten und Leistungen wie die Grundsicherung im Alter oder die Grundrente angerechnet werden und muss steuer- und sozialabgabenfrei sein. </a:t>
            </a:r>
          </a:p>
          <a:p>
            <a:pPr marL="257175" indent="-257175">
              <a:buFont typeface="Wingdings" panose="05000000000000000000" pitchFamily="2" charset="2"/>
              <a:buChar char="§"/>
            </a:pPr>
            <a:r>
              <a:rPr lang="de-DE" sz="1500" dirty="0"/>
              <a:t>Einen eigens hierfür eingerichteten Beirat unter Beteiligung der EVG, der ein Konzept zur Höhe der Einmalzahlungen und ihrer Aufteilung auf den Kreis der Entschädigungsberechtigten entwickelt. </a:t>
            </a:r>
          </a:p>
          <a:p>
            <a:pPr marL="257175" indent="-257175">
              <a:buFont typeface="Wingdings" panose="05000000000000000000" pitchFamily="2" charset="2"/>
              <a:buChar char="§"/>
            </a:pPr>
            <a:endParaRPr lang="de-DE" sz="1500" dirty="0"/>
          </a:p>
        </p:txBody>
      </p:sp>
      <p:sp>
        <p:nvSpPr>
          <p:cNvPr id="3" name="Titel 2">
            <a:extLst>
              <a:ext uri="{FF2B5EF4-FFF2-40B4-BE49-F238E27FC236}">
                <a16:creationId xmlns:a16="http://schemas.microsoft.com/office/drawing/2014/main" id="{F662E5F5-8423-48A7-8B44-81628EBC9CF9}"/>
              </a:ext>
            </a:extLst>
          </p:cNvPr>
          <p:cNvSpPr>
            <a:spLocks noGrp="1"/>
          </p:cNvSpPr>
          <p:nvPr>
            <p:ph type="title"/>
          </p:nvPr>
        </p:nvSpPr>
        <p:spPr/>
        <p:txBody>
          <a:bodyPr/>
          <a:lstStyle/>
          <a:p>
            <a:r>
              <a:rPr lang="de-DE" dirty="0"/>
              <a:t>EVG-Forderungen 2021</a:t>
            </a:r>
          </a:p>
        </p:txBody>
      </p:sp>
      <p:sp>
        <p:nvSpPr>
          <p:cNvPr id="4" name="Textplatzhalter 3">
            <a:extLst>
              <a:ext uri="{FF2B5EF4-FFF2-40B4-BE49-F238E27FC236}">
                <a16:creationId xmlns:a16="http://schemas.microsoft.com/office/drawing/2014/main" id="{F07F0130-4FA1-4F6E-BC90-025BBC7C3552}"/>
              </a:ext>
            </a:extLst>
          </p:cNvPr>
          <p:cNvSpPr>
            <a:spLocks noGrp="1"/>
          </p:cNvSpPr>
          <p:nvPr>
            <p:ph type="body" sz="quarter" idx="12"/>
          </p:nvPr>
        </p:nvSpPr>
        <p:spPr/>
        <p:txBody>
          <a:bodyPr>
            <a:noAutofit/>
          </a:bodyPr>
          <a:lstStyle/>
          <a:p>
            <a:r>
              <a:rPr lang="de-DE" dirty="0"/>
              <a:t>Verbesserung der Versorgungsleistungen der ehem. Beschäftigten der DR</a:t>
            </a:r>
          </a:p>
        </p:txBody>
      </p:sp>
    </p:spTree>
    <p:extLst>
      <p:ext uri="{BB962C8B-B14F-4D97-AF65-F5344CB8AC3E}">
        <p14:creationId xmlns:p14="http://schemas.microsoft.com/office/powerpoint/2010/main" val="1147990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CC03921B-D5A4-43A4-907B-41B19037B2F0}"/>
              </a:ext>
            </a:extLst>
          </p:cNvPr>
          <p:cNvSpPr>
            <a:spLocks noGrp="1"/>
          </p:cNvSpPr>
          <p:nvPr>
            <p:ph idx="1"/>
          </p:nvPr>
        </p:nvSpPr>
        <p:spPr/>
        <p:txBody>
          <a:bodyPr>
            <a:normAutofit lnSpcReduction="10000"/>
          </a:bodyPr>
          <a:lstStyle/>
          <a:p>
            <a:pPr marL="342900" indent="-342900">
              <a:buFont typeface="Wingdings" panose="05000000000000000000" pitchFamily="2" charset="2"/>
              <a:buChar char="Ø"/>
            </a:pPr>
            <a:r>
              <a:rPr lang="de-DE" sz="1500" b="1" dirty="0"/>
              <a:t>Februar 2021: </a:t>
            </a:r>
            <a:r>
              <a:rPr lang="de-DE" sz="1500" dirty="0"/>
              <a:t>Schreiben Martin Burkert an alle </a:t>
            </a:r>
            <a:r>
              <a:rPr lang="de-DE" sz="1500" dirty="0" err="1"/>
              <a:t>Ministerpräsident:innen</a:t>
            </a:r>
            <a:r>
              <a:rPr lang="de-DE" sz="1500" dirty="0"/>
              <a:t> zur Unterstützung einer Fondslösung</a:t>
            </a:r>
          </a:p>
          <a:p>
            <a:pPr marL="342900" indent="-342900">
              <a:buFont typeface="Wingdings" panose="05000000000000000000" pitchFamily="2" charset="2"/>
              <a:buChar char="Ø"/>
            </a:pPr>
            <a:r>
              <a:rPr lang="de-DE" sz="1500" b="1" dirty="0"/>
              <a:t>März 2021: </a:t>
            </a:r>
            <a:r>
              <a:rPr lang="de-DE" sz="1500" dirty="0"/>
              <a:t>Gespräch DGB-Gewerkschaften mit Staatssekretär </a:t>
            </a:r>
            <a:r>
              <a:rPr lang="de-DE" sz="1500" dirty="0" err="1"/>
              <a:t>Schmachtenberg</a:t>
            </a:r>
            <a:r>
              <a:rPr lang="de-DE" sz="1500" dirty="0"/>
              <a:t> </a:t>
            </a:r>
          </a:p>
          <a:p>
            <a:pPr marL="342900" indent="-342900">
              <a:buFont typeface="Wingdings" panose="05000000000000000000" pitchFamily="2" charset="2"/>
              <a:buChar char="Ø"/>
            </a:pPr>
            <a:r>
              <a:rPr lang="de-DE" sz="1500" b="1" dirty="0"/>
              <a:t>März 2021: </a:t>
            </a:r>
            <a:r>
              <a:rPr lang="de-DE" sz="1500" dirty="0"/>
              <a:t>Mitkoordinierung Briefe der DGB-Regionsvorsitzenden an </a:t>
            </a:r>
            <a:r>
              <a:rPr lang="de-DE" sz="1500" dirty="0" err="1"/>
              <a:t>Ministerpräsident:innen</a:t>
            </a:r>
            <a:r>
              <a:rPr lang="de-DE" sz="1500" dirty="0"/>
              <a:t> </a:t>
            </a:r>
          </a:p>
          <a:p>
            <a:pPr marL="342900" indent="-342900">
              <a:buFont typeface="Wingdings" panose="05000000000000000000" pitchFamily="2" charset="2"/>
              <a:buChar char="Ø"/>
            </a:pPr>
            <a:r>
              <a:rPr lang="de-DE" sz="1500" b="1" dirty="0"/>
              <a:t>Juni 2021: </a:t>
            </a:r>
            <a:r>
              <a:rPr lang="de-DE" sz="1500" dirty="0"/>
              <a:t>Gemeinsames Schreiben der Vorsitzenden von EVG, ver.di und IG BCE an Bundeskanzlerin Merkel bzgl. Fondslösung insb. ohne Grundsicherungs-Kriterium</a:t>
            </a:r>
          </a:p>
          <a:p>
            <a:pPr marL="342900" indent="-342900">
              <a:buFont typeface="Wingdings" panose="05000000000000000000" pitchFamily="2" charset="2"/>
              <a:buChar char="Ø"/>
            </a:pPr>
            <a:r>
              <a:rPr lang="de-DE" sz="1500" b="1" dirty="0"/>
              <a:t>Juni 2021: </a:t>
            </a:r>
            <a:r>
              <a:rPr lang="de-DE" sz="1500" dirty="0"/>
              <a:t>Im von Finanzminister Olaf Scholz eingebrachten Entwurf des Bundeshaushalts 2022 wird ein Titel „Zuweisung des Bundes zur Errichtung eines Fonds zur Abmilderung von Härtefällen in der Rentenüberleitung sowie für Spätaussiedler und jüdische Zuwanderer“ in Höhe von 1 Mrd. Euro verankert, mit Sperrvermerk „bis zur Vorlage einer abgestimmten Vereinbarung zwischen den Ländern und dem Bund“.</a:t>
            </a:r>
          </a:p>
          <a:p>
            <a:pPr marL="342900" indent="-342900">
              <a:buFont typeface="Wingdings" panose="05000000000000000000" pitchFamily="2" charset="2"/>
              <a:buChar char="Ø"/>
            </a:pPr>
            <a:r>
              <a:rPr lang="de-DE" sz="1500" b="1" dirty="0"/>
              <a:t>Juli 2021: </a:t>
            </a:r>
            <a:r>
              <a:rPr lang="de-DE" sz="1500" dirty="0"/>
              <a:t>Schreiben von Martin Burkert an alle </a:t>
            </a:r>
            <a:r>
              <a:rPr lang="de-DE" sz="1500" dirty="0" err="1"/>
              <a:t>Ministerpräsident:innen</a:t>
            </a:r>
            <a:r>
              <a:rPr lang="de-DE" sz="1500" dirty="0"/>
              <a:t> zur Kofinanzierung einer Fondslösung</a:t>
            </a:r>
          </a:p>
          <a:p>
            <a:pPr marL="342900" indent="-342900">
              <a:buFont typeface="Wingdings" panose="05000000000000000000" pitchFamily="2" charset="2"/>
              <a:buChar char="Ø"/>
            </a:pPr>
            <a:r>
              <a:rPr lang="de-DE" sz="1500" b="1" dirty="0"/>
              <a:t>September 2021: </a:t>
            </a:r>
            <a:r>
              <a:rPr lang="de-DE" sz="1500" dirty="0"/>
              <a:t>Gespräch DGB-Gewerkschaften mit BMAS-Staatssekretär Dr. Rolf </a:t>
            </a:r>
            <a:r>
              <a:rPr lang="de-DE" sz="1500" dirty="0" err="1"/>
              <a:t>Schmachtenberg</a:t>
            </a:r>
            <a:r>
              <a:rPr lang="de-DE" sz="1500" dirty="0"/>
              <a:t> zum weiteren Vorgehen bei Fondslösung</a:t>
            </a:r>
          </a:p>
          <a:p>
            <a:pPr marL="342900" indent="-342900">
              <a:buFont typeface="Wingdings" panose="05000000000000000000" pitchFamily="2" charset="2"/>
              <a:buChar char="Ø"/>
            </a:pPr>
            <a:r>
              <a:rPr lang="de-DE" sz="1500" b="1" dirty="0"/>
              <a:t>Oktober/November 2021: </a:t>
            </a:r>
            <a:r>
              <a:rPr lang="de-DE" sz="1500" dirty="0"/>
              <a:t>Ampel-Koalitionsverhandlungen – Begleitung durch EVG und Einsatz für Aussage zur Umsetzung einer Fondslösung im neuen Koalitionsvertrag</a:t>
            </a:r>
          </a:p>
          <a:p>
            <a:pPr marL="342900" indent="-342900">
              <a:buFont typeface="Wingdings" panose="05000000000000000000" pitchFamily="2" charset="2"/>
              <a:buChar char="Ø"/>
            </a:pPr>
            <a:endParaRPr lang="de-DE" sz="1500" dirty="0"/>
          </a:p>
          <a:p>
            <a:pPr marL="342900" indent="-342900">
              <a:buFont typeface="Wingdings" panose="05000000000000000000" pitchFamily="2" charset="2"/>
              <a:buChar char="Ø"/>
            </a:pPr>
            <a:endParaRPr lang="de-DE" sz="1500" dirty="0"/>
          </a:p>
        </p:txBody>
      </p:sp>
      <p:sp>
        <p:nvSpPr>
          <p:cNvPr id="4" name="Titel 3">
            <a:extLst>
              <a:ext uri="{FF2B5EF4-FFF2-40B4-BE49-F238E27FC236}">
                <a16:creationId xmlns:a16="http://schemas.microsoft.com/office/drawing/2014/main" id="{24C77DDA-F42C-4DED-8C4C-D2B1EB41F8F3}"/>
              </a:ext>
            </a:extLst>
          </p:cNvPr>
          <p:cNvSpPr>
            <a:spLocks noGrp="1"/>
          </p:cNvSpPr>
          <p:nvPr>
            <p:ph type="title"/>
          </p:nvPr>
        </p:nvSpPr>
        <p:spPr/>
        <p:txBody>
          <a:bodyPr/>
          <a:lstStyle/>
          <a:p>
            <a:r>
              <a:rPr lang="de-DE" dirty="0"/>
              <a:t>Aktueller Politischer Sachstand und EVG-Aktivitäten</a:t>
            </a:r>
          </a:p>
        </p:txBody>
      </p:sp>
      <p:sp>
        <p:nvSpPr>
          <p:cNvPr id="6" name="Textplatzhalter 5">
            <a:extLst>
              <a:ext uri="{FF2B5EF4-FFF2-40B4-BE49-F238E27FC236}">
                <a16:creationId xmlns:a16="http://schemas.microsoft.com/office/drawing/2014/main" id="{354346BE-C8D1-4E14-B8D6-B27E0A557769}"/>
              </a:ext>
            </a:extLst>
          </p:cNvPr>
          <p:cNvSpPr>
            <a:spLocks noGrp="1"/>
          </p:cNvSpPr>
          <p:nvPr>
            <p:ph type="body" sz="quarter" idx="12"/>
          </p:nvPr>
        </p:nvSpPr>
        <p:spPr/>
        <p:txBody>
          <a:bodyPr>
            <a:normAutofit/>
          </a:bodyPr>
          <a:lstStyle/>
          <a:p>
            <a:r>
              <a:rPr lang="de-DE" dirty="0"/>
              <a:t>Zeitraum von 2021-2022</a:t>
            </a:r>
          </a:p>
        </p:txBody>
      </p:sp>
    </p:spTree>
    <p:extLst>
      <p:ext uri="{BB962C8B-B14F-4D97-AF65-F5344CB8AC3E}">
        <p14:creationId xmlns:p14="http://schemas.microsoft.com/office/powerpoint/2010/main" val="3567340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CC03921B-D5A4-43A4-907B-41B19037B2F0}"/>
              </a:ext>
            </a:extLst>
          </p:cNvPr>
          <p:cNvSpPr>
            <a:spLocks noGrp="1"/>
          </p:cNvSpPr>
          <p:nvPr>
            <p:ph idx="1"/>
          </p:nvPr>
        </p:nvSpPr>
        <p:spPr/>
        <p:txBody>
          <a:bodyPr>
            <a:normAutofit lnSpcReduction="10000"/>
          </a:bodyPr>
          <a:lstStyle/>
          <a:p>
            <a:pPr marL="342900" indent="-342900">
              <a:buFont typeface="Wingdings" panose="05000000000000000000" pitchFamily="2" charset="2"/>
              <a:buChar char="Ø"/>
            </a:pPr>
            <a:r>
              <a:rPr lang="de-DE" sz="1500" b="1" dirty="0"/>
              <a:t>November 2021:</a:t>
            </a:r>
            <a:r>
              <a:rPr lang="de-DE" sz="1500" dirty="0"/>
              <a:t> Im Ampel-Koalitionsvertrag ist festgelegt: „Wir setzen den geplanten Fonds aus der 19. Wahlperiode zur Abmilderung von Härtefällen aus der Ost-West-Rentenüberleitung auch für jüdische Kontingentflüchtlinge und Spätaussiedler um.“</a:t>
            </a:r>
          </a:p>
          <a:p>
            <a:pPr marL="342900" indent="-342900">
              <a:buFont typeface="Wingdings" panose="05000000000000000000" pitchFamily="2" charset="2"/>
              <a:buChar char="Ø"/>
            </a:pPr>
            <a:r>
              <a:rPr lang="de-DE" sz="1500" b="1" dirty="0"/>
              <a:t>Dezember 2021: </a:t>
            </a:r>
            <a:r>
              <a:rPr lang="de-DE" sz="1500" dirty="0"/>
              <a:t>Schreiben von Martin Burkert an den Vorsitzenden der Ministerpräsidentenkonferenz Ministerpräsident Hendrik Wüst (NRW) zur Aufsetzung des Themas bei der Ministerpräsidentenkonferenz</a:t>
            </a:r>
          </a:p>
          <a:p>
            <a:pPr marL="342900" indent="-342900">
              <a:buFont typeface="Wingdings" panose="05000000000000000000" pitchFamily="2" charset="2"/>
              <a:buChar char="Ø"/>
            </a:pPr>
            <a:r>
              <a:rPr lang="de-DE" sz="1500" b="1" dirty="0"/>
              <a:t>Dezember 2021: </a:t>
            </a:r>
            <a:r>
              <a:rPr lang="de-DE" sz="1500" dirty="0"/>
              <a:t>Schreiben von Martin Burkert an den Staatsminister und Beauftragten der Bundesregierung für Ostdeutschland Carsten Schneider bzgl. Gerechtigkeitsfonds</a:t>
            </a:r>
          </a:p>
          <a:p>
            <a:pPr marL="342900" indent="-342900">
              <a:buFont typeface="Wingdings" panose="05000000000000000000" pitchFamily="2" charset="2"/>
              <a:buChar char="Ø"/>
            </a:pPr>
            <a:r>
              <a:rPr lang="de-DE" sz="1500" b="1" dirty="0"/>
              <a:t>Januar/Februar 2022: </a:t>
            </a:r>
            <a:r>
              <a:rPr lang="de-DE" sz="1500" dirty="0"/>
              <a:t>Beschluss von vier Anträgen der EVG-Wahlkreiskonferenzen Dresden, Cottbus, Halle und Leipzig an den EVG-Gewerkschaftstag zur AVDR und Schaffung eines Gerechtigkeitsfonds</a:t>
            </a:r>
          </a:p>
          <a:p>
            <a:pPr marL="342900" indent="-342900">
              <a:buFont typeface="Wingdings" panose="05000000000000000000" pitchFamily="2" charset="2"/>
              <a:buChar char="Ø"/>
            </a:pPr>
            <a:r>
              <a:rPr lang="de-DE" sz="1500" b="1" dirty="0"/>
              <a:t>März 2022: </a:t>
            </a:r>
            <a:r>
              <a:rPr lang="de-DE" sz="1500" dirty="0"/>
              <a:t>Gespräch DGB-Gewerkschaften mit Rolf </a:t>
            </a:r>
            <a:r>
              <a:rPr lang="de-DE" sz="1500" dirty="0" err="1"/>
              <a:t>Schmachtenberg</a:t>
            </a:r>
            <a:r>
              <a:rPr lang="de-DE" sz="1500" dirty="0"/>
              <a:t> zu Bund-Länder-Beratungen</a:t>
            </a:r>
          </a:p>
          <a:p>
            <a:pPr marL="342900" indent="-342900">
              <a:buFont typeface="Wingdings" panose="05000000000000000000" pitchFamily="2" charset="2"/>
              <a:buChar char="Ø"/>
            </a:pPr>
            <a:r>
              <a:rPr lang="de-DE" sz="1500" b="1" dirty="0"/>
              <a:t>März 2022: </a:t>
            </a:r>
            <a:r>
              <a:rPr lang="de-DE" sz="1500" dirty="0"/>
              <a:t>Reduzierung des Haushaltsansatzes im Entwurf des Bundeshaushaltes 2022 auf 500 Mio. Euro wg. geringer Resonanz der Bundesländer zur Mitfinanzierung (gleichzeitig Bereitschaft des Bundes, bei entsprechender Länderbeteiligung bis zu 1 Mrd. Euro zu finanzieren)</a:t>
            </a:r>
          </a:p>
          <a:p>
            <a:pPr marL="342900" indent="-342900">
              <a:buFont typeface="Wingdings" panose="05000000000000000000" pitchFamily="2" charset="2"/>
              <a:buChar char="Ø"/>
            </a:pPr>
            <a:r>
              <a:rPr lang="de-DE" sz="1500" b="1" dirty="0"/>
              <a:t>März 2022: </a:t>
            </a:r>
            <a:r>
              <a:rPr lang="de-DE" sz="1500" dirty="0"/>
              <a:t>Wiederaufnahme der Bund-Länder-Beratungen</a:t>
            </a:r>
          </a:p>
          <a:p>
            <a:pPr marL="342900" indent="-342900">
              <a:buFont typeface="Wingdings" panose="05000000000000000000" pitchFamily="2" charset="2"/>
              <a:buChar char="Ø"/>
            </a:pPr>
            <a:r>
              <a:rPr lang="de-DE" sz="1500" b="1" dirty="0"/>
              <a:t>März 2022: </a:t>
            </a:r>
            <a:r>
              <a:rPr lang="de-DE" sz="1500" dirty="0"/>
              <a:t>Schreiben von Martin Burkert an alle </a:t>
            </a:r>
            <a:r>
              <a:rPr lang="de-DE" sz="1500" dirty="0" err="1"/>
              <a:t>Ministerpräsident:innen</a:t>
            </a:r>
            <a:r>
              <a:rPr lang="de-DE" sz="1500" dirty="0"/>
              <a:t> zur Beteiligung an der Finanzierung der Fondslösung</a:t>
            </a:r>
          </a:p>
        </p:txBody>
      </p:sp>
      <p:sp>
        <p:nvSpPr>
          <p:cNvPr id="4" name="Titel 3">
            <a:extLst>
              <a:ext uri="{FF2B5EF4-FFF2-40B4-BE49-F238E27FC236}">
                <a16:creationId xmlns:a16="http://schemas.microsoft.com/office/drawing/2014/main" id="{24C77DDA-F42C-4DED-8C4C-D2B1EB41F8F3}"/>
              </a:ext>
            </a:extLst>
          </p:cNvPr>
          <p:cNvSpPr>
            <a:spLocks noGrp="1"/>
          </p:cNvSpPr>
          <p:nvPr>
            <p:ph type="title"/>
          </p:nvPr>
        </p:nvSpPr>
        <p:spPr/>
        <p:txBody>
          <a:bodyPr/>
          <a:lstStyle/>
          <a:p>
            <a:r>
              <a:rPr lang="de-DE" dirty="0"/>
              <a:t>Aktueller Politischer Sachstand und EVG-Aktivitäten</a:t>
            </a:r>
          </a:p>
        </p:txBody>
      </p:sp>
      <p:sp>
        <p:nvSpPr>
          <p:cNvPr id="6" name="Textplatzhalter 5">
            <a:extLst>
              <a:ext uri="{FF2B5EF4-FFF2-40B4-BE49-F238E27FC236}">
                <a16:creationId xmlns:a16="http://schemas.microsoft.com/office/drawing/2014/main" id="{354346BE-C8D1-4E14-B8D6-B27E0A557769}"/>
              </a:ext>
            </a:extLst>
          </p:cNvPr>
          <p:cNvSpPr>
            <a:spLocks noGrp="1"/>
          </p:cNvSpPr>
          <p:nvPr>
            <p:ph type="body" sz="quarter" idx="12"/>
          </p:nvPr>
        </p:nvSpPr>
        <p:spPr/>
        <p:txBody>
          <a:bodyPr>
            <a:normAutofit/>
          </a:bodyPr>
          <a:lstStyle/>
          <a:p>
            <a:pPr lvl="0"/>
            <a:r>
              <a:rPr lang="de-DE" dirty="0"/>
              <a:t>Zeitraum von 2021-2022</a:t>
            </a:r>
          </a:p>
        </p:txBody>
      </p:sp>
    </p:spTree>
    <p:extLst>
      <p:ext uri="{BB962C8B-B14F-4D97-AF65-F5344CB8AC3E}">
        <p14:creationId xmlns:p14="http://schemas.microsoft.com/office/powerpoint/2010/main" val="822839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CC03921B-D5A4-43A4-907B-41B19037B2F0}"/>
              </a:ext>
            </a:extLst>
          </p:cNvPr>
          <p:cNvSpPr>
            <a:spLocks noGrp="1"/>
          </p:cNvSpPr>
          <p:nvPr>
            <p:ph idx="1"/>
          </p:nvPr>
        </p:nvSpPr>
        <p:spPr/>
        <p:txBody>
          <a:bodyPr>
            <a:normAutofit/>
          </a:bodyPr>
          <a:lstStyle/>
          <a:p>
            <a:pPr marL="342900" indent="-342900">
              <a:buFont typeface="Wingdings" panose="05000000000000000000" pitchFamily="2" charset="2"/>
              <a:buChar char="Ø"/>
            </a:pPr>
            <a:r>
              <a:rPr lang="de-DE" sz="1500" b="1" dirty="0"/>
              <a:t>März 2022: </a:t>
            </a:r>
            <a:r>
              <a:rPr lang="de-DE" sz="1500" dirty="0"/>
              <a:t>Beschluss des Antrags „Altersversorgung Deutsche Reichsbahn“ durch die EVG-Bundesseniorenkonferenz an den EVG-Gewerkschaftstag (zudem vier weitere Anträge aus </a:t>
            </a:r>
            <a:r>
              <a:rPr lang="de-DE" sz="1500" dirty="0" err="1"/>
              <a:t>WKKen</a:t>
            </a:r>
            <a:r>
              <a:rPr lang="de-DE" sz="1500" dirty="0"/>
              <a:t>)</a:t>
            </a:r>
          </a:p>
          <a:p>
            <a:pPr marL="342900" indent="-342900">
              <a:buFont typeface="Wingdings" panose="05000000000000000000" pitchFamily="2" charset="2"/>
              <a:buChar char="Ø"/>
            </a:pPr>
            <a:r>
              <a:rPr lang="de-DE" sz="1500" b="1" dirty="0"/>
              <a:t>Mai 2022: </a:t>
            </a:r>
            <a:r>
              <a:rPr lang="de-DE" sz="1500" dirty="0"/>
              <a:t>Protestaktion Runder Tisch mit EVG-Beteiligung zur Mai-Ansprache Carsten Schneider in Halle</a:t>
            </a:r>
          </a:p>
          <a:p>
            <a:pPr marL="342900" indent="-342900">
              <a:buFont typeface="Wingdings" panose="05000000000000000000" pitchFamily="2" charset="2"/>
              <a:buChar char="Ø"/>
            </a:pPr>
            <a:r>
              <a:rPr lang="de-DE" sz="1500" b="1" dirty="0"/>
              <a:t>Mai 2022: </a:t>
            </a:r>
            <a:r>
              <a:rPr lang="de-DE" sz="1500" dirty="0"/>
              <a:t>Annahme des Antrags „Renten- und Versorgungsleistungen im Bundesrecht“ für einen Gerechtigkeitsfonds auf dem 22. Ordentlichen Bundeskongress des DGB</a:t>
            </a:r>
          </a:p>
          <a:p>
            <a:pPr marL="342900" indent="-342900">
              <a:buFont typeface="Wingdings" panose="05000000000000000000" pitchFamily="2" charset="2"/>
              <a:buChar char="Ø"/>
            </a:pPr>
            <a:r>
              <a:rPr lang="de-DE" sz="1500" b="1" dirty="0"/>
              <a:t>Juni 2022: </a:t>
            </a:r>
            <a:r>
              <a:rPr lang="de-DE" sz="1500" dirty="0"/>
              <a:t>Schreiben Martin Burkert an alle </a:t>
            </a:r>
            <a:r>
              <a:rPr lang="de-DE" sz="1500" dirty="0" err="1"/>
              <a:t>Ost-Ministerpräsident:innen</a:t>
            </a:r>
            <a:r>
              <a:rPr lang="de-DE" sz="1500" dirty="0"/>
              <a:t> zur Beteiligung an Fondslösung</a:t>
            </a:r>
          </a:p>
          <a:p>
            <a:pPr marL="342900" indent="-342900">
              <a:buFont typeface="Wingdings" panose="05000000000000000000" pitchFamily="2" charset="2"/>
              <a:buChar char="Ø"/>
            </a:pPr>
            <a:r>
              <a:rPr lang="de-DE" sz="1500" b="1" dirty="0"/>
              <a:t>September 2022: </a:t>
            </a:r>
            <a:r>
              <a:rPr lang="de-DE" sz="1500" dirty="0"/>
              <a:t>Schreiben Martin Burkert an alle </a:t>
            </a:r>
            <a:r>
              <a:rPr lang="de-DE" sz="1500" dirty="0" err="1"/>
              <a:t>Ministerpräsident:innen</a:t>
            </a:r>
            <a:r>
              <a:rPr lang="de-DE" sz="1500" dirty="0"/>
              <a:t> als Appell für Fondslösung</a:t>
            </a:r>
          </a:p>
          <a:p>
            <a:pPr marL="342900" indent="-342900">
              <a:buFont typeface="Wingdings" panose="05000000000000000000" pitchFamily="2" charset="2"/>
              <a:buChar char="Ø"/>
            </a:pPr>
            <a:r>
              <a:rPr lang="de-DE" sz="1500" b="1" dirty="0"/>
              <a:t>September 2022: </a:t>
            </a:r>
            <a:r>
              <a:rPr lang="de-DE" sz="1500" dirty="0"/>
              <a:t>Schreiben Martin Burkert an Bundeskanzler Olaf Scholz als Appell für Fondslösung</a:t>
            </a:r>
          </a:p>
          <a:p>
            <a:pPr marL="342900" indent="-342900">
              <a:buFont typeface="Wingdings" panose="05000000000000000000" pitchFamily="2" charset="2"/>
              <a:buChar char="Ø"/>
            </a:pPr>
            <a:r>
              <a:rPr lang="de-DE" sz="1500" b="1" dirty="0"/>
              <a:t>Oktober 2022: </a:t>
            </a:r>
            <a:r>
              <a:rPr lang="de-DE" sz="1500" dirty="0"/>
              <a:t>Gespräch EVG-Delegation im Bundestag mit Sozialausschussvorsitzendem Bernd Rützel</a:t>
            </a:r>
          </a:p>
          <a:p>
            <a:pPr marL="342900" indent="-342900">
              <a:buFont typeface="Wingdings" panose="05000000000000000000" pitchFamily="2" charset="2"/>
              <a:buChar char="Ø"/>
            </a:pPr>
            <a:r>
              <a:rPr lang="de-DE" sz="1500" b="1" dirty="0"/>
              <a:t>Oktober 2022: </a:t>
            </a:r>
            <a:r>
              <a:rPr lang="de-DE" sz="1500" dirty="0"/>
              <a:t>Beschluss von fünf Anträgen für Gerechtigkeitsfonds auf EVG-Gewerkschaftstag in Berlin sowie AVDR-Aktion bei Rede der Regierenden Bürgermeisterin Franziska Giffey</a:t>
            </a:r>
          </a:p>
          <a:p>
            <a:r>
              <a:rPr lang="de-DE" sz="1500" i="1" dirty="0"/>
              <a:t>Zwischenzeitlich politische Gespräche u. a. im Rahmen der DGB-Vorsitzenden-Runden mit Hubertus Heil, regelmäßiger Austausch mit Rolf </a:t>
            </a:r>
            <a:r>
              <a:rPr lang="de-DE" sz="1500" i="1" dirty="0" err="1"/>
              <a:t>Schmachtenberg</a:t>
            </a:r>
            <a:r>
              <a:rPr lang="de-DE" sz="1500" i="1" dirty="0"/>
              <a:t>, auf Arbeitsebene im DGB, Austausch mit Rundem Tisch, mehrere Sitzungen des AK RÜG, zahlreiche Informationen in der Imtakt-Zeitung und auf EVG-Homepage</a:t>
            </a:r>
          </a:p>
          <a:p>
            <a:pPr marL="342900" indent="-342900">
              <a:buFont typeface="Wingdings" panose="05000000000000000000" pitchFamily="2" charset="2"/>
              <a:buChar char="Ø"/>
            </a:pPr>
            <a:endParaRPr lang="de-DE" sz="1500" dirty="0"/>
          </a:p>
        </p:txBody>
      </p:sp>
      <p:sp>
        <p:nvSpPr>
          <p:cNvPr id="4" name="Titel 3">
            <a:extLst>
              <a:ext uri="{FF2B5EF4-FFF2-40B4-BE49-F238E27FC236}">
                <a16:creationId xmlns:a16="http://schemas.microsoft.com/office/drawing/2014/main" id="{24C77DDA-F42C-4DED-8C4C-D2B1EB41F8F3}"/>
              </a:ext>
            </a:extLst>
          </p:cNvPr>
          <p:cNvSpPr>
            <a:spLocks noGrp="1"/>
          </p:cNvSpPr>
          <p:nvPr>
            <p:ph type="title"/>
          </p:nvPr>
        </p:nvSpPr>
        <p:spPr/>
        <p:txBody>
          <a:bodyPr/>
          <a:lstStyle/>
          <a:p>
            <a:r>
              <a:rPr lang="de-DE" dirty="0"/>
              <a:t>Aktueller Politischer Sachstand und EVG-Aktivitäten</a:t>
            </a:r>
          </a:p>
        </p:txBody>
      </p:sp>
      <p:sp>
        <p:nvSpPr>
          <p:cNvPr id="6" name="Textplatzhalter 5">
            <a:extLst>
              <a:ext uri="{FF2B5EF4-FFF2-40B4-BE49-F238E27FC236}">
                <a16:creationId xmlns:a16="http://schemas.microsoft.com/office/drawing/2014/main" id="{354346BE-C8D1-4E14-B8D6-B27E0A557769}"/>
              </a:ext>
            </a:extLst>
          </p:cNvPr>
          <p:cNvSpPr>
            <a:spLocks noGrp="1"/>
          </p:cNvSpPr>
          <p:nvPr>
            <p:ph type="body" sz="quarter" idx="12"/>
          </p:nvPr>
        </p:nvSpPr>
        <p:spPr/>
        <p:txBody>
          <a:bodyPr>
            <a:normAutofit/>
          </a:bodyPr>
          <a:lstStyle/>
          <a:p>
            <a:pPr lvl="0"/>
            <a:r>
              <a:rPr lang="de-DE" dirty="0"/>
              <a:t>Zeitraum von 2021-2022</a:t>
            </a:r>
          </a:p>
        </p:txBody>
      </p:sp>
    </p:spTree>
    <p:extLst>
      <p:ext uri="{BB962C8B-B14F-4D97-AF65-F5344CB8AC3E}">
        <p14:creationId xmlns:p14="http://schemas.microsoft.com/office/powerpoint/2010/main" val="3566302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additive="base">
                                        <p:cTn id="5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1878020"/>
            <a:ext cx="8712201" cy="3891240"/>
          </a:xfrm>
        </p:spPr>
        <p:txBody>
          <a:bodyPr>
            <a:normAutofit/>
          </a:bodyPr>
          <a:lstStyle/>
          <a:p>
            <a:pPr marL="342900" indent="-342900">
              <a:lnSpc>
                <a:spcPct val="80000"/>
              </a:lnSpc>
              <a:buFont typeface="Wingdings" panose="05000000000000000000" pitchFamily="2" charset="2"/>
              <a:buChar char="§"/>
            </a:pPr>
            <a:r>
              <a:rPr lang="de-DE" altLang="de-DE" sz="2000" b="1" dirty="0">
                <a:solidFill>
                  <a:schemeClr val="tx1"/>
                </a:solidFill>
              </a:rPr>
              <a:t>Lösungsversuche auf dem juristischen Weg</a:t>
            </a:r>
          </a:p>
          <a:p>
            <a:pPr marL="800100" lvl="1" indent="-342900">
              <a:lnSpc>
                <a:spcPct val="80000"/>
              </a:lnSpc>
              <a:buFont typeface="Wingdings" panose="05000000000000000000" pitchFamily="2" charset="2"/>
              <a:buChar char="§"/>
            </a:pPr>
            <a:r>
              <a:rPr lang="de-DE" altLang="de-DE" sz="2000" b="1" dirty="0">
                <a:solidFill>
                  <a:schemeClr val="tx1"/>
                </a:solidFill>
              </a:rPr>
              <a:t>Einigungsvertrag und Gründung DB AG</a:t>
            </a:r>
          </a:p>
          <a:p>
            <a:pPr marL="800100" lvl="1" indent="-342900">
              <a:lnSpc>
                <a:spcPct val="80000"/>
              </a:lnSpc>
              <a:buFont typeface="Wingdings" panose="05000000000000000000" pitchFamily="2" charset="2"/>
              <a:buChar char="§"/>
            </a:pPr>
            <a:r>
              <a:rPr lang="de-DE" altLang="de-DE" sz="2000" b="1" dirty="0">
                <a:solidFill>
                  <a:schemeClr val="tx1"/>
                </a:solidFill>
              </a:rPr>
              <a:t>Musterprozesse vor Gerichten</a:t>
            </a:r>
          </a:p>
          <a:p>
            <a:pPr marL="800100" lvl="1" indent="-342900">
              <a:lnSpc>
                <a:spcPct val="80000"/>
              </a:lnSpc>
              <a:buFont typeface="Wingdings" panose="05000000000000000000" pitchFamily="2" charset="2"/>
              <a:buChar char="§"/>
            </a:pPr>
            <a:endParaRPr lang="de-DE" altLang="de-DE" sz="2000" b="1" dirty="0">
              <a:solidFill>
                <a:schemeClr val="tx1"/>
              </a:solidFill>
            </a:endParaRPr>
          </a:p>
          <a:p>
            <a:pPr marL="342900" indent="-342900">
              <a:lnSpc>
                <a:spcPct val="80000"/>
              </a:lnSpc>
              <a:buFont typeface="Wingdings" panose="05000000000000000000" pitchFamily="2" charset="2"/>
              <a:buChar char="§"/>
            </a:pPr>
            <a:r>
              <a:rPr lang="de-DE" sz="2000" b="1" dirty="0">
                <a:solidFill>
                  <a:schemeClr val="tx1"/>
                </a:solidFill>
              </a:rPr>
              <a:t>Lösungsversuche auf dem politischen Weg</a:t>
            </a:r>
          </a:p>
          <a:p>
            <a:pPr marL="800100" lvl="1" indent="-342900">
              <a:lnSpc>
                <a:spcPct val="80000"/>
              </a:lnSpc>
              <a:buFont typeface="Wingdings" panose="05000000000000000000" pitchFamily="2" charset="2"/>
              <a:buChar char="§"/>
            </a:pPr>
            <a:r>
              <a:rPr lang="de-DE" sz="2000" b="1" dirty="0">
                <a:solidFill>
                  <a:schemeClr val="tx1"/>
                </a:solidFill>
              </a:rPr>
              <a:t>Politische Initiativen</a:t>
            </a:r>
          </a:p>
          <a:p>
            <a:pPr marL="800100" lvl="1" indent="-342900">
              <a:lnSpc>
                <a:spcPct val="80000"/>
              </a:lnSpc>
              <a:buFont typeface="Wingdings" panose="05000000000000000000" pitchFamily="2" charset="2"/>
              <a:buChar char="§"/>
            </a:pPr>
            <a:r>
              <a:rPr lang="de-DE" sz="2000" b="1" dirty="0">
                <a:solidFill>
                  <a:schemeClr val="tx1"/>
                </a:solidFill>
              </a:rPr>
              <a:t>Gründung des Runden Tisches</a:t>
            </a:r>
          </a:p>
          <a:p>
            <a:pPr marL="800100" lvl="1" indent="-342900">
              <a:lnSpc>
                <a:spcPct val="80000"/>
              </a:lnSpc>
              <a:buFont typeface="Wingdings" panose="05000000000000000000" pitchFamily="2" charset="2"/>
              <a:buChar char="§"/>
            </a:pPr>
            <a:r>
              <a:rPr lang="de-DE" sz="2000" b="1" dirty="0">
                <a:solidFill>
                  <a:schemeClr val="tx1"/>
                </a:solidFill>
              </a:rPr>
              <a:t>Aktivitäten des AK RÜG</a:t>
            </a:r>
          </a:p>
          <a:p>
            <a:pPr marL="800100" lvl="1" indent="-342900">
              <a:lnSpc>
                <a:spcPct val="80000"/>
              </a:lnSpc>
              <a:buFont typeface="Wingdings" panose="05000000000000000000" pitchFamily="2" charset="2"/>
              <a:buChar char="§"/>
            </a:pPr>
            <a:r>
              <a:rPr lang="de-DE" sz="2000" b="1" dirty="0">
                <a:solidFill>
                  <a:schemeClr val="tx1"/>
                </a:solidFill>
              </a:rPr>
              <a:t>Aktuelle Entwicklungen</a:t>
            </a:r>
          </a:p>
          <a:p>
            <a:pPr marL="800100" lvl="1" indent="-342900">
              <a:lnSpc>
                <a:spcPct val="80000"/>
              </a:lnSpc>
              <a:buFont typeface="Wingdings" panose="05000000000000000000" pitchFamily="2" charset="2"/>
              <a:buChar char="§"/>
            </a:pPr>
            <a:endParaRPr lang="de-DE" sz="2200" b="1" dirty="0">
              <a:solidFill>
                <a:schemeClr val="accent1"/>
              </a:solidFill>
            </a:endParaRPr>
          </a:p>
          <a:p>
            <a:pPr marL="342900" indent="-342900">
              <a:buFont typeface="Wingdings" panose="05000000000000000000" pitchFamily="2" charset="2"/>
              <a:buChar char="§"/>
            </a:pPr>
            <a:endParaRPr lang="de-DE" sz="2200" b="1" dirty="0">
              <a:solidFill>
                <a:schemeClr val="tx1"/>
              </a:solidFill>
            </a:endParaRPr>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Inhalte</a:t>
            </a:r>
          </a:p>
        </p:txBody>
      </p:sp>
    </p:spTree>
    <p:extLst>
      <p:ext uri="{BB962C8B-B14F-4D97-AF65-F5344CB8AC3E}">
        <p14:creationId xmlns:p14="http://schemas.microsoft.com/office/powerpoint/2010/main" val="676149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CC03921B-D5A4-43A4-907B-41B19037B2F0}"/>
              </a:ext>
            </a:extLst>
          </p:cNvPr>
          <p:cNvSpPr>
            <a:spLocks noGrp="1"/>
          </p:cNvSpPr>
          <p:nvPr>
            <p:ph idx="1"/>
          </p:nvPr>
        </p:nvSpPr>
        <p:spPr/>
        <p:txBody>
          <a:bodyPr>
            <a:normAutofit/>
          </a:bodyPr>
          <a:lstStyle/>
          <a:p>
            <a:pPr marL="342900" indent="-342900">
              <a:buFont typeface="Wingdings" panose="05000000000000000000" pitchFamily="2" charset="2"/>
              <a:buChar char="Ø"/>
            </a:pPr>
            <a:r>
              <a:rPr lang="de-DE" sz="1500" b="1" dirty="0"/>
              <a:t>November 2022: </a:t>
            </a:r>
            <a:r>
              <a:rPr lang="de-DE" sz="1500" dirty="0"/>
              <a:t>Haushaltsausschuss des Bundestages hebt Sperrvermerk auf, sodass Bund den Härtefallfonds auch ohne Kofinanzierung der Länder umsetzen kann</a:t>
            </a:r>
          </a:p>
          <a:p>
            <a:pPr marL="342900" indent="-342900">
              <a:buFont typeface="Wingdings" panose="05000000000000000000" pitchFamily="2" charset="2"/>
              <a:buChar char="Ø"/>
            </a:pPr>
            <a:r>
              <a:rPr lang="de-DE" sz="1500" b="1" dirty="0"/>
              <a:t>November 2022: </a:t>
            </a:r>
            <a:r>
              <a:rPr lang="de-DE" sz="1500" dirty="0"/>
              <a:t>Bundeskabinett beschließt am 18.11.2022 Gründung einer Stiftung zur Umsetzung des Härtefallfonds u. a. für Betroffene der Rentenüberleitung noch in 2022</a:t>
            </a:r>
          </a:p>
          <a:p>
            <a:pPr marL="800100" lvl="1" indent="-342900">
              <a:buFont typeface="Wingdings" panose="05000000000000000000" pitchFamily="2" charset="2"/>
              <a:buChar char="Ø"/>
            </a:pPr>
            <a:r>
              <a:rPr lang="de-DE" sz="1500" b="1" dirty="0"/>
              <a:t>Bund gibt 500 Mio. Euro für einmalige Entschädigung von 2.500 Euro</a:t>
            </a:r>
          </a:p>
          <a:p>
            <a:pPr marL="800100" lvl="1" indent="-342900">
              <a:buFont typeface="Wingdings" panose="05000000000000000000" pitchFamily="2" charset="2"/>
              <a:buChar char="Ø"/>
            </a:pPr>
            <a:r>
              <a:rPr lang="de-DE" sz="1500" dirty="0"/>
              <a:t>Länder können sich noch bis 31.03.2023 an Stiftung beteiligen, um Betrag zu verdoppeln </a:t>
            </a:r>
          </a:p>
          <a:p>
            <a:pPr marL="800100" lvl="1" indent="-342900">
              <a:buFont typeface="Wingdings" panose="05000000000000000000" pitchFamily="2" charset="2"/>
              <a:buChar char="Ø"/>
            </a:pPr>
            <a:r>
              <a:rPr lang="de-DE" sz="1500" dirty="0"/>
              <a:t>Antragsstellung in 2023, Auszahlung ab Anfang 2024 geplant</a:t>
            </a:r>
          </a:p>
          <a:p>
            <a:pPr marL="800100" lvl="1" indent="-342900">
              <a:buFont typeface="Wingdings" panose="05000000000000000000" pitchFamily="2" charset="2"/>
              <a:buChar char="Ø"/>
            </a:pPr>
            <a:r>
              <a:rPr lang="de-DE" sz="1500" b="1" dirty="0"/>
              <a:t>Harte Kriterien: Nur Rentner:innen in Grundsicherungsnähe (830 Euro Rentenzahlbetrag zum 1.1.2021) sollen profitieren, ehem. </a:t>
            </a:r>
            <a:r>
              <a:rPr lang="de-DE" sz="1500" b="1" dirty="0" err="1"/>
              <a:t>Reichsbahner:innen</a:t>
            </a:r>
            <a:r>
              <a:rPr lang="de-DE" sz="1500" b="1" dirty="0"/>
              <a:t> müssen zudem vor 1952 geboren sein und mind. 10 ununterbrochene Dienstjahre bei DR aufweisen</a:t>
            </a:r>
          </a:p>
          <a:p>
            <a:pPr marL="342900" indent="-342900">
              <a:buFont typeface="Wingdings" panose="05000000000000000000" pitchFamily="2" charset="2"/>
              <a:buChar char="Ø"/>
            </a:pPr>
            <a:r>
              <a:rPr lang="de-DE" sz="1500" b="1" dirty="0"/>
              <a:t>Dezember 2022: </a:t>
            </a:r>
            <a:r>
              <a:rPr lang="de-DE" sz="1500" dirty="0"/>
              <a:t>M-V beschließt Beteiligung an Stiftung und will Betrag für Berechtigte auf 5.000 Euro verdoppeln (weitere Zusagen anderer Bundesländer stehen aus)</a:t>
            </a:r>
          </a:p>
          <a:p>
            <a:pPr marL="342900" indent="-342900">
              <a:buFont typeface="Wingdings" panose="05000000000000000000" pitchFamily="2" charset="2"/>
              <a:buChar char="Ø"/>
            </a:pPr>
            <a:endParaRPr lang="de-DE" sz="1500" dirty="0"/>
          </a:p>
          <a:p>
            <a:pPr marL="800100" lvl="1" indent="-342900">
              <a:buFont typeface="Wingdings" panose="05000000000000000000" pitchFamily="2" charset="2"/>
              <a:buChar char="Ø"/>
            </a:pPr>
            <a:r>
              <a:rPr lang="de-DE" sz="1500" b="1" dirty="0"/>
              <a:t>EVG fordert weiterhin deutlich mehr Geld für einen Gerechtigkeitsfonds und eine flächendeckende Beteiligung der Länder!</a:t>
            </a:r>
          </a:p>
          <a:p>
            <a:pPr marL="342900" indent="-342900">
              <a:buFont typeface="Wingdings" panose="05000000000000000000" pitchFamily="2" charset="2"/>
              <a:buChar char="Ø"/>
            </a:pPr>
            <a:endParaRPr lang="de-DE" sz="1500" dirty="0"/>
          </a:p>
        </p:txBody>
      </p:sp>
      <p:sp>
        <p:nvSpPr>
          <p:cNvPr id="4" name="Titel 3">
            <a:extLst>
              <a:ext uri="{FF2B5EF4-FFF2-40B4-BE49-F238E27FC236}">
                <a16:creationId xmlns:a16="http://schemas.microsoft.com/office/drawing/2014/main" id="{24C77DDA-F42C-4DED-8C4C-D2B1EB41F8F3}"/>
              </a:ext>
            </a:extLst>
          </p:cNvPr>
          <p:cNvSpPr>
            <a:spLocks noGrp="1"/>
          </p:cNvSpPr>
          <p:nvPr>
            <p:ph type="title"/>
          </p:nvPr>
        </p:nvSpPr>
        <p:spPr/>
        <p:txBody>
          <a:bodyPr/>
          <a:lstStyle/>
          <a:p>
            <a:r>
              <a:rPr lang="de-DE" dirty="0"/>
              <a:t>Aktueller Politischer Sachstand und EVG-Aktivitäten</a:t>
            </a:r>
          </a:p>
        </p:txBody>
      </p:sp>
      <p:sp>
        <p:nvSpPr>
          <p:cNvPr id="6" name="Textplatzhalter 5">
            <a:extLst>
              <a:ext uri="{FF2B5EF4-FFF2-40B4-BE49-F238E27FC236}">
                <a16:creationId xmlns:a16="http://schemas.microsoft.com/office/drawing/2014/main" id="{354346BE-C8D1-4E14-B8D6-B27E0A557769}"/>
              </a:ext>
            </a:extLst>
          </p:cNvPr>
          <p:cNvSpPr>
            <a:spLocks noGrp="1"/>
          </p:cNvSpPr>
          <p:nvPr>
            <p:ph type="body" sz="quarter" idx="12"/>
          </p:nvPr>
        </p:nvSpPr>
        <p:spPr/>
        <p:txBody>
          <a:bodyPr>
            <a:normAutofit/>
          </a:bodyPr>
          <a:lstStyle/>
          <a:p>
            <a:pPr lvl="0"/>
            <a:r>
              <a:rPr lang="de-DE" dirty="0"/>
              <a:t>Zeitraum von 2021-2022</a:t>
            </a:r>
          </a:p>
        </p:txBody>
      </p:sp>
    </p:spTree>
    <p:extLst>
      <p:ext uri="{BB962C8B-B14F-4D97-AF65-F5344CB8AC3E}">
        <p14:creationId xmlns:p14="http://schemas.microsoft.com/office/powerpoint/2010/main" val="289771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additive="base">
                                        <p:cTn id="2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 calcmode="lin" valueType="num">
                                      <p:cBhvr additive="base">
                                        <p:cTn id="2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 calcmode="lin" valueType="num">
                                      <p:cBhvr additive="base">
                                        <p:cTn id="3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anim calcmode="lin" valueType="num">
                                      <p:cBhvr additive="base">
                                        <p:cTn id="39"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2204864"/>
            <a:ext cx="8712201" cy="3564396"/>
          </a:xfrm>
        </p:spPr>
        <p:txBody>
          <a:bodyPr>
            <a:normAutofit/>
          </a:bodyPr>
          <a:lstStyle/>
          <a:p>
            <a:pPr marL="342900" indent="-342900">
              <a:lnSpc>
                <a:spcPct val="80000"/>
              </a:lnSpc>
              <a:buFont typeface="Wingdings" panose="05000000000000000000" pitchFamily="2" charset="2"/>
              <a:buChar char="§"/>
            </a:pPr>
            <a:r>
              <a:rPr lang="de-DE" altLang="de-DE" sz="1800" dirty="0"/>
              <a:t>1990: Die Deutsche Reichsbahn wird „ Sondervermögen der Bundesrepublik“. Die Ansprüche und Anwartschaften aus der AV DR werden bis Ende 1991 fortgeführt </a:t>
            </a:r>
          </a:p>
          <a:p>
            <a:pPr marL="342900" indent="-342900">
              <a:lnSpc>
                <a:spcPct val="80000"/>
              </a:lnSpc>
              <a:buFont typeface="Wingdings" panose="05000000000000000000" pitchFamily="2" charset="2"/>
              <a:buChar char="§"/>
            </a:pPr>
            <a:r>
              <a:rPr lang="de-DE" altLang="de-DE" sz="1800" dirty="0"/>
              <a:t>1991: Entsprechend Einigungsvertrag werden die Bestimmungen des Rahmenkollektivvertrages in das Tarifsystem der Bundesrepublik überführt, An TV DR und </a:t>
            </a:r>
            <a:r>
              <a:rPr lang="de-DE" altLang="de-DE" sz="1800" dirty="0" err="1"/>
              <a:t>Arb</a:t>
            </a:r>
            <a:r>
              <a:rPr lang="de-DE" altLang="de-DE" sz="1800" dirty="0"/>
              <a:t> TV DR Juli 1991 u.a.  § 36 (AV DR) „wird noch geregelt“</a:t>
            </a:r>
          </a:p>
          <a:p>
            <a:pPr marL="342900" indent="-342900">
              <a:lnSpc>
                <a:spcPct val="80000"/>
              </a:lnSpc>
              <a:buFont typeface="Wingdings" panose="05000000000000000000" pitchFamily="2" charset="2"/>
              <a:buChar char="§"/>
            </a:pPr>
            <a:r>
              <a:rPr lang="de-DE" altLang="de-DE" sz="1800" dirty="0"/>
              <a:t>1992:</a:t>
            </a:r>
            <a:r>
              <a:rPr lang="de-DE" altLang="de-DE" sz="1800" b="1" dirty="0"/>
              <a:t> </a:t>
            </a:r>
            <a:r>
              <a:rPr lang="de-DE" altLang="de-DE" sz="1800" dirty="0"/>
              <a:t>Die  Bundesrepublik stellt die Zahlungen für die AV DR ein. Die Versorgungsleistungen werden nicht mehr gewährt. Für Bestandsrentner*innen gibt es Übergangsregelungen.</a:t>
            </a:r>
          </a:p>
          <a:p>
            <a:pPr marL="342900" indent="-342900">
              <a:lnSpc>
                <a:spcPct val="80000"/>
              </a:lnSpc>
              <a:buFont typeface="Wingdings" panose="05000000000000000000" pitchFamily="2" charset="2"/>
              <a:buChar char="§"/>
            </a:pPr>
            <a:r>
              <a:rPr lang="de-DE" altLang="de-DE" sz="1800" dirty="0"/>
              <a:t>31.12.1996: Bis zu diesem Stichtag wurden Vergleichsberechnungen der Rente nach SGB VI und nach DDR-Recht durchgeführt - der jeweils höhere Rentenbetrag wurde bezahlt.</a:t>
            </a:r>
          </a:p>
          <a:p>
            <a:pPr marL="342900" indent="-342900">
              <a:lnSpc>
                <a:spcPct val="80000"/>
              </a:lnSpc>
              <a:buFont typeface="Wingdings" panose="05000000000000000000" pitchFamily="2" charset="2"/>
              <a:buChar char="§"/>
            </a:pPr>
            <a:endParaRPr lang="de-DE" sz="1800" b="1" dirty="0">
              <a:solidFill>
                <a:schemeClr val="accent1"/>
              </a:solidFill>
            </a:endParaRPr>
          </a:p>
          <a:p>
            <a:pPr marL="342900" indent="-342900">
              <a:buFont typeface="Wingdings" panose="05000000000000000000" pitchFamily="2" charset="2"/>
              <a:buChar char="§"/>
            </a:pPr>
            <a:endParaRPr lang="de-DE" sz="2200" b="1" dirty="0">
              <a:solidFill>
                <a:schemeClr val="tx1"/>
              </a:solidFill>
            </a:endParaRPr>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Entwicklungen seit 1990</a:t>
            </a:r>
          </a:p>
        </p:txBody>
      </p:sp>
    </p:spTree>
    <p:extLst>
      <p:ext uri="{BB962C8B-B14F-4D97-AF65-F5344CB8AC3E}">
        <p14:creationId xmlns:p14="http://schemas.microsoft.com/office/powerpoint/2010/main" val="2863058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2204864"/>
            <a:ext cx="8712201" cy="3564396"/>
          </a:xfrm>
        </p:spPr>
        <p:txBody>
          <a:bodyPr>
            <a:normAutofit/>
          </a:bodyPr>
          <a:lstStyle/>
          <a:p>
            <a:pPr marL="342900" indent="-342900">
              <a:buFont typeface="Wingdings" panose="05000000000000000000" pitchFamily="2" charset="2"/>
              <a:buChar char="§"/>
            </a:pPr>
            <a:r>
              <a:rPr lang="de-DE" altLang="de-DE" sz="1800" dirty="0"/>
              <a:t>1994: Zusammenschluss DB und DR zur DB AG u.a. Art.1 § 7 Tarifverträge gelten weiter</a:t>
            </a:r>
          </a:p>
          <a:p>
            <a:pPr marL="342900" indent="-342900">
              <a:buFont typeface="Wingdings" panose="05000000000000000000" pitchFamily="2" charset="2"/>
              <a:buChar char="§"/>
            </a:pPr>
            <a:r>
              <a:rPr lang="de-DE" altLang="de-DE" sz="1800" dirty="0"/>
              <a:t>Mit dem Zusammenschluss wurden die finanziellen Altlasten der DB und DR im BEV zusammengeführt.</a:t>
            </a:r>
          </a:p>
          <a:p>
            <a:pPr marL="342900" indent="-342900">
              <a:buFont typeface="Wingdings" panose="05000000000000000000" pitchFamily="2" charset="2"/>
              <a:buChar char="§"/>
            </a:pPr>
            <a:r>
              <a:rPr lang="de-DE" altLang="de-DE" sz="1800" dirty="0"/>
              <a:t>Die DB AG sollte einen finanziellen Neustart machen.</a:t>
            </a:r>
          </a:p>
          <a:p>
            <a:endParaRPr lang="de-DE" altLang="de-DE" sz="1800" dirty="0"/>
          </a:p>
          <a:p>
            <a:pPr marL="342900" indent="-342900">
              <a:buFont typeface="Wingdings" panose="05000000000000000000" pitchFamily="2" charset="2"/>
              <a:buChar char="§"/>
            </a:pPr>
            <a:r>
              <a:rPr lang="de-DE" altLang="de-DE" sz="1800" dirty="0"/>
              <a:t>1995: Einführung des </a:t>
            </a:r>
            <a:r>
              <a:rPr lang="de-DE" altLang="de-DE" sz="1800" dirty="0" err="1"/>
              <a:t>ZVersTV</a:t>
            </a:r>
            <a:r>
              <a:rPr lang="de-DE" altLang="de-DE" sz="1800" dirty="0"/>
              <a:t> (Zusatzversorgungstarifvertrag)</a:t>
            </a:r>
          </a:p>
          <a:p>
            <a:pPr marL="800100" lvl="1" indent="-342900">
              <a:buFont typeface="Wingdings" panose="05000000000000000000" pitchFamily="2" charset="2"/>
              <a:buChar char="§"/>
            </a:pPr>
            <a:r>
              <a:rPr lang="de-DE" altLang="de-DE" sz="1800" dirty="0"/>
              <a:t>DR-Zeiten werden als Wartezeit angerechnet </a:t>
            </a:r>
          </a:p>
          <a:p>
            <a:pPr marL="800100" lvl="1" indent="-342900">
              <a:buFont typeface="Wingdings" panose="05000000000000000000" pitchFamily="2" charset="2"/>
              <a:buChar char="§"/>
            </a:pPr>
            <a:r>
              <a:rPr lang="de-DE" altLang="de-DE" sz="1800" dirty="0"/>
              <a:t>Leistung mit Mindestbetrag 51,13 €, u.a. </a:t>
            </a:r>
          </a:p>
          <a:p>
            <a:pPr marL="342900" indent="-342900">
              <a:buFont typeface="Wingdings" panose="05000000000000000000" pitchFamily="2" charset="2"/>
              <a:buChar char="§"/>
            </a:pPr>
            <a:endParaRPr lang="de-DE" sz="2200" b="1" dirty="0">
              <a:solidFill>
                <a:schemeClr val="accent1"/>
              </a:solidFill>
            </a:endParaRPr>
          </a:p>
          <a:p>
            <a:pPr marL="342900" indent="-342900">
              <a:buFont typeface="Wingdings" panose="05000000000000000000" pitchFamily="2" charset="2"/>
              <a:buChar char="§"/>
            </a:pPr>
            <a:endParaRPr lang="de-DE" sz="2200" b="1" dirty="0">
              <a:solidFill>
                <a:schemeClr val="tx1"/>
              </a:solidFill>
            </a:endParaRPr>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Entwicklungen bei der DR/ DB AG</a:t>
            </a:r>
          </a:p>
        </p:txBody>
      </p:sp>
    </p:spTree>
    <p:extLst>
      <p:ext uri="{BB962C8B-B14F-4D97-AF65-F5344CB8AC3E}">
        <p14:creationId xmlns:p14="http://schemas.microsoft.com/office/powerpoint/2010/main" val="2182028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2204864"/>
            <a:ext cx="8712201" cy="3564396"/>
          </a:xfrm>
        </p:spPr>
        <p:txBody>
          <a:bodyPr>
            <a:normAutofit/>
          </a:bodyPr>
          <a:lstStyle/>
          <a:p>
            <a:pPr marL="342900" indent="-342900">
              <a:buFont typeface="Wingdings" panose="05000000000000000000" pitchFamily="2" charset="2"/>
              <a:buChar char="§"/>
            </a:pPr>
            <a:r>
              <a:rPr lang="de-DE" altLang="de-DE" sz="1800" dirty="0"/>
              <a:t>1992 – 2005: Durchführung von Verfahren bei den Sozialgerichten durch die TRANSNET</a:t>
            </a:r>
          </a:p>
          <a:p>
            <a:pPr marL="342900" indent="-342900">
              <a:buFont typeface="Wingdings" panose="05000000000000000000" pitchFamily="2" charset="2"/>
              <a:buChar char="§"/>
            </a:pPr>
            <a:r>
              <a:rPr lang="de-DE" altLang="de-DE" sz="1800" dirty="0"/>
              <a:t>Positives Urteil 10.11.1998, Rentenversicherung lehnt jedoch Allgemeingültigkeit ab.</a:t>
            </a:r>
          </a:p>
          <a:p>
            <a:pPr marL="342900" indent="-342900">
              <a:buFont typeface="Wingdings" panose="05000000000000000000" pitchFamily="2" charset="2"/>
              <a:buChar char="§"/>
            </a:pPr>
            <a:r>
              <a:rPr lang="de-DE" altLang="de-DE" sz="1800" dirty="0"/>
              <a:t>Erst nach erheblichen Protesten (u.a.90 000 Petitionsunterschriften) kam es zur gesetzlichen Regelung</a:t>
            </a:r>
          </a:p>
          <a:p>
            <a:pPr marL="342900" indent="-342900">
              <a:buFont typeface="Wingdings" panose="05000000000000000000" pitchFamily="2" charset="2"/>
              <a:buChar char="§"/>
            </a:pPr>
            <a:r>
              <a:rPr lang="de-DE" altLang="de-DE" sz="1800" dirty="0"/>
              <a:t>In der Folge kam es zu Regelungen im 2. AAÜG - Änderungsgesetz – es konnten im Wesentlichen zumindest erhebliche rentenrechtliche Benachteiligungen, die Reichsbahner durch das RÜG erlitten hatten, behoben werden.</a:t>
            </a:r>
          </a:p>
          <a:p>
            <a:pPr marL="342900" indent="-342900">
              <a:buFont typeface="Wingdings" panose="05000000000000000000" pitchFamily="2" charset="2"/>
              <a:buChar char="§"/>
            </a:pPr>
            <a:endParaRPr lang="de-DE" sz="2200" b="1" dirty="0">
              <a:solidFill>
                <a:schemeClr val="accent1"/>
              </a:solidFill>
            </a:endParaRPr>
          </a:p>
          <a:p>
            <a:pPr marL="342900" indent="-342900">
              <a:buFont typeface="Wingdings" panose="05000000000000000000" pitchFamily="2" charset="2"/>
              <a:buChar char="§"/>
            </a:pPr>
            <a:endParaRPr lang="de-DE" sz="2200" b="1" dirty="0">
              <a:solidFill>
                <a:schemeClr val="tx1"/>
              </a:solidFill>
            </a:endParaRPr>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Lösungsversuche auf juristischem Weg</a:t>
            </a:r>
          </a:p>
        </p:txBody>
      </p:sp>
    </p:spTree>
    <p:extLst>
      <p:ext uri="{BB962C8B-B14F-4D97-AF65-F5344CB8AC3E}">
        <p14:creationId xmlns:p14="http://schemas.microsoft.com/office/powerpoint/2010/main" val="3438255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1878020"/>
            <a:ext cx="8712201" cy="3891240"/>
          </a:xfrm>
        </p:spPr>
        <p:txBody>
          <a:bodyPr>
            <a:normAutofit lnSpcReduction="10000"/>
          </a:bodyPr>
          <a:lstStyle/>
          <a:p>
            <a:r>
              <a:rPr lang="de-DE" altLang="de-DE" sz="1800" dirty="0"/>
              <a:t>Durch das 2. AAÜG Änderungsgesetz 2001 wurde erreicht, dass bei allen Reichsbahner*innen, unabhängig von Ansprüchen aus der AV DR, die rentenrelevanten Arbeitseinkommen für die Zeit von 1971 bis 1973 bis zur Beitragsbemessungsgrenze West angerechnet werden. </a:t>
            </a:r>
          </a:p>
          <a:p>
            <a:r>
              <a:rPr lang="de-DE" altLang="de-DE" sz="1800" dirty="0"/>
              <a:t>Des weiteren wurde geregelt, dass alle Reichsbahner*innen, die nicht in der FZR bzw. in einem anderen Zusatzversorgungssystem waren und die vor 1974 mindestens 10 Jahre bei der DR ununterbrochen beschäftigt waren, eine Anrechnung des rentenrelevanten Arbeitseinkommen bis 1250 Mark für Zeiten 1974 bis 30.06.1990 erhalten.</a:t>
            </a:r>
          </a:p>
          <a:p>
            <a:r>
              <a:rPr lang="de-DE" altLang="de-DE" sz="1800" b="1" dirty="0"/>
              <a:t>Probleme: </a:t>
            </a:r>
          </a:p>
          <a:p>
            <a:pPr marL="342900" indent="-342900">
              <a:buFont typeface="Wingdings" panose="05000000000000000000" pitchFamily="2" charset="2"/>
              <a:buChar char="§"/>
            </a:pPr>
            <a:r>
              <a:rPr lang="de-DE" altLang="de-DE" sz="1800" dirty="0"/>
              <a:t>Jene, die nur auf die AV DR vertraut hatten, nicht in der Freiwilligen Zusatzrentenversicherung (FZR) waren, erhalten gewissermaßen die AV DR (wenn sie vor 1974 10 Jahre bei der Bahn waren, definiert als FZR-Leistung)</a:t>
            </a:r>
          </a:p>
          <a:p>
            <a:pPr marL="342900" indent="-342900">
              <a:buFont typeface="Wingdings" panose="05000000000000000000" pitchFamily="2" charset="2"/>
              <a:buChar char="§"/>
            </a:pPr>
            <a:r>
              <a:rPr lang="de-DE" altLang="de-DE" sz="1800" dirty="0"/>
              <a:t>Und jene, die erhebliche Beiträge für die FZR geleistet haben und für die die Bahn ja auch Beiträge geleistet hat, erhalten ihre Versorgungsleistung nicht zusätzlich zur FZR</a:t>
            </a:r>
          </a:p>
          <a:p>
            <a:endParaRPr lang="de-DE" altLang="de-DE" sz="1800" dirty="0"/>
          </a:p>
          <a:p>
            <a:endParaRPr lang="de-DE" sz="1800" b="1" dirty="0">
              <a:solidFill>
                <a:schemeClr val="accent1"/>
              </a:solidFill>
            </a:endParaRPr>
          </a:p>
          <a:p>
            <a:pPr marL="342900" indent="-342900">
              <a:buFont typeface="Wingdings" panose="05000000000000000000" pitchFamily="2" charset="2"/>
              <a:buChar char="§"/>
            </a:pPr>
            <a:endParaRPr lang="de-DE" sz="2200" b="1" dirty="0">
              <a:solidFill>
                <a:schemeClr val="tx1"/>
              </a:solidFill>
            </a:endParaRPr>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Inhalte des 2. AAÜG Änderungsgesetz aus 2001 und Probleme</a:t>
            </a:r>
          </a:p>
        </p:txBody>
      </p:sp>
    </p:spTree>
    <p:extLst>
      <p:ext uri="{BB962C8B-B14F-4D97-AF65-F5344CB8AC3E}">
        <p14:creationId xmlns:p14="http://schemas.microsoft.com/office/powerpoint/2010/main" val="2203297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2276872"/>
            <a:ext cx="8712201" cy="3492388"/>
          </a:xfrm>
        </p:spPr>
        <p:txBody>
          <a:bodyPr>
            <a:normAutofit/>
          </a:bodyPr>
          <a:lstStyle/>
          <a:p>
            <a:r>
              <a:rPr lang="de-DE" altLang="de-DE" sz="1800" dirty="0"/>
              <a:t>Verfassungsbeschwerden wurden nicht zur  Entscheidung  angenommen. Ebenso nicht die Beschwerden vor dem Europäischen Gerichtshof für Menschenrechte.</a:t>
            </a:r>
          </a:p>
          <a:p>
            <a:r>
              <a:rPr lang="de-DE" altLang="de-DE" sz="1800" dirty="0"/>
              <a:t>Wesentliche Gründe:</a:t>
            </a:r>
          </a:p>
          <a:p>
            <a:r>
              <a:rPr lang="de-DE" altLang="de-DE" sz="1800" dirty="0"/>
              <a:t>Nach Auffassung des BVG wurde 1973 die Altersversorgung der DR-Beschäftigten in der Verordnung über die Pflichten und Rechte der Eisenbahner - Eisenbahner-Verordnung - vom 28. März 1973 (GBl I 1973, S. 217; im Folgenden: </a:t>
            </a:r>
            <a:r>
              <a:rPr lang="de-DE" altLang="de-DE" sz="1800" dirty="0" err="1"/>
              <a:t>EisenbahnerVO</a:t>
            </a:r>
            <a:r>
              <a:rPr lang="de-DE" altLang="de-DE" sz="1800" dirty="0"/>
              <a:t> 1973) in das System der allgemeinen Sozialversicherung und insbesondere in deren Rentenberechnungssystem eingefügt.</a:t>
            </a:r>
          </a:p>
          <a:p>
            <a:endParaRPr lang="de-DE" altLang="de-DE" sz="1800" dirty="0"/>
          </a:p>
          <a:p>
            <a:pPr marL="342900" indent="-342900">
              <a:buFont typeface="Wingdings" panose="05000000000000000000" pitchFamily="2" charset="2"/>
              <a:buChar char="§"/>
            </a:pPr>
            <a:endParaRPr lang="de-DE" sz="2200" b="1" dirty="0">
              <a:solidFill>
                <a:schemeClr val="tx1"/>
              </a:solidFill>
            </a:endParaRPr>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Der versuchte Gang vors Bundesversfassungsgericht I</a:t>
            </a:r>
          </a:p>
        </p:txBody>
      </p:sp>
    </p:spTree>
    <p:extLst>
      <p:ext uri="{BB962C8B-B14F-4D97-AF65-F5344CB8AC3E}">
        <p14:creationId xmlns:p14="http://schemas.microsoft.com/office/powerpoint/2010/main" val="2188124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2276872"/>
            <a:ext cx="8712201" cy="3492388"/>
          </a:xfrm>
        </p:spPr>
        <p:txBody>
          <a:bodyPr>
            <a:normAutofit/>
          </a:bodyPr>
          <a:lstStyle/>
          <a:p>
            <a:pPr>
              <a:lnSpc>
                <a:spcPct val="80000"/>
              </a:lnSpc>
              <a:defRPr/>
            </a:pPr>
            <a:r>
              <a:rPr lang="de-DE" sz="1800" dirty="0"/>
              <a:t>Durch das auf Grund des Einigungsvertrages erlassene Renten-Überleitungsgesetz (RÜG) vom 25. Juli 1991 (BGBl I S. 1606) wurden sämtliche Rentenansprüche und Rentenanwartschaften aus der Sozialpflichtversicherung der Deutschen Demokratischen Republik in einheitliche Rentenansprüche nach dem Sozialgesetzbuch Sechstes Buch (SGB VI) überführt.</a:t>
            </a:r>
          </a:p>
          <a:p>
            <a:pPr>
              <a:lnSpc>
                <a:spcPct val="80000"/>
              </a:lnSpc>
              <a:defRPr/>
            </a:pPr>
            <a:r>
              <a:rPr lang="de-DE" sz="1800" dirty="0"/>
              <a:t>Das Bundesverfassungsgericht hat eine Eigentumsverletzung der Betroffenen durch diese Regelung und die auf dieser Regelung beruhenden Gerichtsentscheidungen verneint.</a:t>
            </a:r>
          </a:p>
          <a:p>
            <a:pPr>
              <a:lnSpc>
                <a:spcPct val="80000"/>
              </a:lnSpc>
              <a:defRPr/>
            </a:pPr>
            <a:r>
              <a:rPr lang="de-DE" sz="1800" dirty="0"/>
              <a:t>Der Gesetzgeber war durch Art. 3 Abs. 1 GG auch nicht verpflichtet, die Angehörigen der Reichsbahn renten- und versorgungsrechtlich so zu stellen, als wären sie Angehörige der Deutschen Bundesbahn gewesen.</a:t>
            </a:r>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Der versuchte Gang vors Bundesversfassungsgericht II</a:t>
            </a:r>
          </a:p>
        </p:txBody>
      </p:sp>
    </p:spTree>
    <p:extLst>
      <p:ext uri="{BB962C8B-B14F-4D97-AF65-F5344CB8AC3E}">
        <p14:creationId xmlns:p14="http://schemas.microsoft.com/office/powerpoint/2010/main" val="1875150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8534DD6A-7AB8-4D93-92CC-E38C1CFDDD76}"/>
              </a:ext>
            </a:extLst>
          </p:cNvPr>
          <p:cNvSpPr>
            <a:spLocks noGrp="1"/>
          </p:cNvSpPr>
          <p:nvPr>
            <p:ph idx="1"/>
          </p:nvPr>
        </p:nvSpPr>
        <p:spPr>
          <a:xfrm>
            <a:off x="215899" y="2276872"/>
            <a:ext cx="8712201" cy="3492388"/>
          </a:xfrm>
        </p:spPr>
        <p:txBody>
          <a:bodyPr>
            <a:normAutofit/>
          </a:bodyPr>
          <a:lstStyle/>
          <a:p>
            <a:pPr>
              <a:lnSpc>
                <a:spcPct val="80000"/>
              </a:lnSpc>
            </a:pPr>
            <a:r>
              <a:rPr lang="de-DE" altLang="de-DE" sz="1800" dirty="0"/>
              <a:t>2008 hat der Arbeitskreis RÜG der TRANSNET auf Anregung von Berliner Seniorenvertretern an den HV den Antrag gestellt, nun mit Arbeitsgerichtprozessen um die AV DR zu streiten. Die Berechtigung ergibt sich aus der Tatsache, dass die Ansprüche und Anwartschaften aus der AVDR ja auch durch den Rahmenkollektivvertrag der DR, mit der Gewerkschaft abgeschlossen, begründet sind. Dem entsprach der Hauptvorstand. </a:t>
            </a:r>
          </a:p>
          <a:p>
            <a:pPr>
              <a:lnSpc>
                <a:spcPct val="80000"/>
              </a:lnSpc>
            </a:pPr>
            <a:r>
              <a:rPr lang="de-DE" altLang="de-DE" sz="1800" dirty="0"/>
              <a:t>In den drei Arbeitsgerichtsmusterprozessen erfolgen Klagen gegen Unternehmen der DB AG und gegen das Bundeseisenbahnvermögen. </a:t>
            </a:r>
          </a:p>
          <a:p>
            <a:pPr>
              <a:lnSpc>
                <a:spcPct val="80000"/>
              </a:lnSpc>
            </a:pPr>
            <a:r>
              <a:rPr lang="de-DE" altLang="de-DE" sz="1800" dirty="0"/>
              <a:t>TRANSNET betrachtete es als geltendes Recht, dass die Tarifpartner 1991 erklärt haben, sie wollen die Alterssicherung der Reichsbahner „noch regeln“. Laut Tarifvertragsgesetz gelten die bisherigen Bestimmungen weiter, sofern sie nicht durch neue ersetzt bzw. außer Kraft gesetzt sind. </a:t>
            </a:r>
          </a:p>
        </p:txBody>
      </p:sp>
      <p:sp>
        <p:nvSpPr>
          <p:cNvPr id="4" name="Titel 3">
            <a:extLst>
              <a:ext uri="{FF2B5EF4-FFF2-40B4-BE49-F238E27FC236}">
                <a16:creationId xmlns:a16="http://schemas.microsoft.com/office/drawing/2014/main" id="{A46C7406-3B6E-486B-8FFF-A5CB3851D97C}"/>
              </a:ext>
            </a:extLst>
          </p:cNvPr>
          <p:cNvSpPr>
            <a:spLocks noGrp="1"/>
          </p:cNvSpPr>
          <p:nvPr>
            <p:ph type="title"/>
          </p:nvPr>
        </p:nvSpPr>
        <p:spPr/>
        <p:txBody>
          <a:bodyPr/>
          <a:lstStyle/>
          <a:p>
            <a:r>
              <a:rPr lang="de-DE" dirty="0"/>
              <a:t>Altersversorgung für Beschäftigte der Deutschen Reichsbahn</a:t>
            </a:r>
          </a:p>
        </p:txBody>
      </p:sp>
      <p:sp>
        <p:nvSpPr>
          <p:cNvPr id="6" name="Textplatzhalter 5">
            <a:extLst>
              <a:ext uri="{FF2B5EF4-FFF2-40B4-BE49-F238E27FC236}">
                <a16:creationId xmlns:a16="http://schemas.microsoft.com/office/drawing/2014/main" id="{68D0BF65-9ED7-46D5-AFC6-919311C410A7}"/>
              </a:ext>
            </a:extLst>
          </p:cNvPr>
          <p:cNvSpPr>
            <a:spLocks noGrp="1"/>
          </p:cNvSpPr>
          <p:nvPr>
            <p:ph type="body" sz="quarter" idx="12"/>
          </p:nvPr>
        </p:nvSpPr>
        <p:spPr/>
        <p:txBody>
          <a:bodyPr/>
          <a:lstStyle/>
          <a:p>
            <a:r>
              <a:rPr lang="de-DE" dirty="0"/>
              <a:t>Arbeitsgerichtsprozesse I</a:t>
            </a:r>
          </a:p>
        </p:txBody>
      </p:sp>
    </p:spTree>
    <p:extLst>
      <p:ext uri="{BB962C8B-B14F-4D97-AF65-F5344CB8AC3E}">
        <p14:creationId xmlns:p14="http://schemas.microsoft.com/office/powerpoint/2010/main" val="2667221178"/>
      </p:ext>
    </p:extLst>
  </p:cSld>
  <p:clrMapOvr>
    <a:masterClrMapping/>
  </p:clrMapOvr>
</p:sld>
</file>

<file path=ppt/theme/theme1.xml><?xml version="1.0" encoding="utf-8"?>
<a:theme xmlns:a="http://schemas.openxmlformats.org/drawingml/2006/main" name="Bildungsprogramm Senioren">
  <a:themeElements>
    <a:clrScheme name="EVG Eisenbahn- und Verkehrsgewerkschaft">
      <a:dk1>
        <a:srgbClr val="005CA9"/>
      </a:dk1>
      <a:lt1>
        <a:srgbClr val="FFFFFF"/>
      </a:lt1>
      <a:dk2>
        <a:srgbClr val="313131"/>
      </a:dk2>
      <a:lt2>
        <a:srgbClr val="FFFFFF"/>
      </a:lt2>
      <a:accent1>
        <a:srgbClr val="005CA9"/>
      </a:accent1>
      <a:accent2>
        <a:srgbClr val="669ECB"/>
      </a:accent2>
      <a:accent3>
        <a:srgbClr val="99BFDC"/>
      </a:accent3>
      <a:accent4>
        <a:srgbClr val="313131"/>
      </a:accent4>
      <a:accent5>
        <a:srgbClr val="E2001A"/>
      </a:accent5>
      <a:accent6>
        <a:srgbClr val="FFFFFF"/>
      </a:accent6>
      <a:hlink>
        <a:srgbClr val="005CA9"/>
      </a:hlink>
      <a:folHlink>
        <a:srgbClr val="E3061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36" id="{B86CD746-FB91-4704-A755-02246B06BE30}" vid="{8AE288A7-33A0-4A85-8142-044C54736FC2}"/>
    </a:ext>
  </a:extLst>
</a:theme>
</file>

<file path=ppt/theme/theme2.xml><?xml version="1.0" encoding="utf-8"?>
<a:theme xmlns:a="http://schemas.openxmlformats.org/drawingml/2006/main" name="EVG Content">
  <a:themeElements>
    <a:clrScheme name="EVG Eisenbahn- und Verkehrsgewerkschaft">
      <a:dk1>
        <a:srgbClr val="313131"/>
      </a:dk1>
      <a:lt1>
        <a:srgbClr val="FFFFFF"/>
      </a:lt1>
      <a:dk2>
        <a:srgbClr val="313131"/>
      </a:dk2>
      <a:lt2>
        <a:srgbClr val="FFFFFF"/>
      </a:lt2>
      <a:accent1>
        <a:srgbClr val="005CA9"/>
      </a:accent1>
      <a:accent2>
        <a:srgbClr val="669ECB"/>
      </a:accent2>
      <a:accent3>
        <a:srgbClr val="99BFDC"/>
      </a:accent3>
      <a:accent4>
        <a:srgbClr val="313131"/>
      </a:accent4>
      <a:accent5>
        <a:srgbClr val="5A5A5A"/>
      </a:accent5>
      <a:accent6>
        <a:srgbClr val="838383"/>
      </a:accent6>
      <a:hlink>
        <a:srgbClr val="005CA9"/>
      </a:hlink>
      <a:folHlink>
        <a:srgbClr val="E3061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36" id="{B86CD746-FB91-4704-A755-02246B06BE30}" vid="{308E87DD-D614-4A96-98CB-53D88FE6529B}"/>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Bildungsprogramm Senioren</Template>
  <TotalTime>0</TotalTime>
  <Words>2461</Words>
  <Application>Microsoft Office PowerPoint</Application>
  <PresentationFormat>Bildschirmpräsentation (4:3)</PresentationFormat>
  <Paragraphs>147</Paragraphs>
  <Slides>20</Slides>
  <Notes>0</Notes>
  <HiddenSlides>0</HiddenSlides>
  <MMClips>0</MMClips>
  <ScaleCrop>false</ScaleCrop>
  <HeadingPairs>
    <vt:vector size="6" baseType="variant">
      <vt:variant>
        <vt:lpstr>Verwendete Schriftarten</vt:lpstr>
      </vt:variant>
      <vt:variant>
        <vt:i4>3</vt:i4>
      </vt:variant>
      <vt:variant>
        <vt:lpstr>Design</vt:lpstr>
      </vt:variant>
      <vt:variant>
        <vt:i4>2</vt:i4>
      </vt:variant>
      <vt:variant>
        <vt:lpstr>Folientitel</vt:lpstr>
      </vt:variant>
      <vt:variant>
        <vt:i4>20</vt:i4>
      </vt:variant>
    </vt:vector>
  </HeadingPairs>
  <TitlesOfParts>
    <vt:vector size="25" baseType="lpstr">
      <vt:lpstr>Arial</vt:lpstr>
      <vt:lpstr>Calibri</vt:lpstr>
      <vt:lpstr>Wingdings</vt:lpstr>
      <vt:lpstr>Bildungsprogramm Senioren</vt:lpstr>
      <vt:lpstr>EVG Content</vt:lpstr>
      <vt:lpstr>AVDR  Altersversorgung der DR </vt:lpstr>
      <vt:lpstr>Altersversorgung für Beschäftigte der Deutschen Reichsbahn</vt:lpstr>
      <vt:lpstr>Altersversorgung für Beschäftigte der Deutschen Reichsbahn</vt:lpstr>
      <vt:lpstr>Altersversorgung für Beschäftigte der Deutschen Reichsbahn</vt:lpstr>
      <vt:lpstr>Altersversorgung für Beschäftigte der Deutschen Reichsbahn</vt:lpstr>
      <vt:lpstr>Altersversorgung für Beschäftigte der Deutschen Reichsbahn</vt:lpstr>
      <vt:lpstr>Altersversorgung für Beschäftigte der Deutschen Reichsbahn</vt:lpstr>
      <vt:lpstr>Altersversorgung für Beschäftigte der Deutschen Reichsbahn</vt:lpstr>
      <vt:lpstr>Altersversorgung für Beschäftigte der Deutschen Reichsbahn</vt:lpstr>
      <vt:lpstr>Altersversorgung für Beschäftigte der Deutschen Reichsbahn</vt:lpstr>
      <vt:lpstr>Altersversorgung für Beschäftigte der Deutschen Reichsbahn</vt:lpstr>
      <vt:lpstr>Altersversorgung für Beschäftigte der Deutschen Reichsbahn</vt:lpstr>
      <vt:lpstr>Altersversorgung für Beschäftigte der Deutschen Reichsbahn</vt:lpstr>
      <vt:lpstr>Altersversorgung für Beschäftigte der Deutschen Reichsbahn</vt:lpstr>
      <vt:lpstr>Altersversorgung für Beschäftigte der Deutschen Reichsbahn</vt:lpstr>
      <vt:lpstr>EVG-Forderungen 2021</vt:lpstr>
      <vt:lpstr>Aktueller Politischer Sachstand und EVG-Aktivitäten</vt:lpstr>
      <vt:lpstr>Aktueller Politischer Sachstand und EVG-Aktivitäten</vt:lpstr>
      <vt:lpstr>Aktueller Politischer Sachstand und EVG-Aktivitäten</vt:lpstr>
      <vt:lpstr>Aktueller Politischer Sachstand und EVG-Aktivitäten</vt:lpstr>
    </vt:vector>
  </TitlesOfParts>
  <Company>EVG</Company>
  <LinksUpToDate>false</LinksUpToDate>
  <SharedDoc>false</SharedDoc>
  <HyperlinkBase>https://www.evg-online.org/</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Bildungskonzept für EVG-Senioren</dc:title>
  <dc:subject>PowerPoint Master</dc:subject>
  <dc:creator>Trost, Tanja</dc:creator>
  <cp:keywords>EVG PowerPoint</cp:keywords>
  <cp:lastModifiedBy>Murre, Axel</cp:lastModifiedBy>
  <cp:revision>55</cp:revision>
  <dcterms:created xsi:type="dcterms:W3CDTF">2018-02-07T09:35:12Z</dcterms:created>
  <dcterms:modified xsi:type="dcterms:W3CDTF">2023-01-30T14:00:20Z</dcterms:modified>
  <cp:category>PowerPoint</cp:category>
</cp:coreProperties>
</file>